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19" autoAdjust="0"/>
    <p:restoredTop sz="92863" autoAdjust="0"/>
  </p:normalViewPr>
  <p:slideViewPr>
    <p:cSldViewPr snapToGrid="0" snapToObjects="1">
      <p:cViewPr varScale="1">
        <p:scale>
          <a:sx n="107" d="100"/>
          <a:sy n="107" d="100"/>
        </p:scale>
        <p:origin x="324" y="102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4/3/2019 10:44:51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4/3/2019 10:44:51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4/3/2019 10:44:51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4/3/2019 10:44:51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Nasz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cel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/>
              <a:t>Chronimy i upiększamy świat</a:t>
            </a:r>
            <a:endParaRPr lang="en-US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Nasza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strategia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635643"/>
            <a:ext cx="3541398" cy="2225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Wzrost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marL="174625" indent="-174625" algn="just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Zapewniać</a:t>
            </a:r>
            <a:r>
              <a:rPr lang="en-US" sz="1400" dirty="0"/>
              <a:t> </a:t>
            </a:r>
            <a:r>
              <a:rPr lang="en-US" sz="1400" dirty="0" err="1"/>
              <a:t>ciągły</a:t>
            </a:r>
            <a:r>
              <a:rPr lang="en-US" sz="1400" dirty="0"/>
              <a:t> </a:t>
            </a:r>
            <a:r>
              <a:rPr lang="en-US" sz="1400" dirty="0" err="1"/>
              <a:t>wzrost</a:t>
            </a:r>
            <a:r>
              <a:rPr lang="en-US" sz="1400" dirty="0"/>
              <a:t> </a:t>
            </a:r>
            <a:r>
              <a:rPr lang="en-US" sz="1400" dirty="0" err="1"/>
              <a:t>poprzez</a:t>
            </a:r>
            <a:r>
              <a:rPr lang="en-US" sz="1400" dirty="0"/>
              <a:t> </a:t>
            </a:r>
            <a:r>
              <a:rPr lang="en-US" sz="1400" dirty="0" err="1"/>
              <a:t>wyprzedzanie</a:t>
            </a:r>
            <a:r>
              <a:rPr lang="en-US" sz="1400" dirty="0"/>
              <a:t> </a:t>
            </a:r>
            <a:r>
              <a:rPr lang="en-US" sz="1400" dirty="0" err="1"/>
              <a:t>potrzeb</a:t>
            </a:r>
            <a:r>
              <a:rPr lang="en-US" sz="1400" dirty="0"/>
              <a:t> </a:t>
            </a:r>
            <a:r>
              <a:rPr lang="en-US" sz="1400" dirty="0" err="1"/>
              <a:t>rynków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klientów</a:t>
            </a:r>
            <a:endParaRPr lang="en-US" sz="1400" dirty="0"/>
          </a:p>
          <a:p>
            <a:pPr marL="174625" indent="-174625" algn="just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Rozszerzać</a:t>
            </a:r>
            <a:r>
              <a:rPr lang="en-US" sz="1400" dirty="0"/>
              <a:t> </a:t>
            </a:r>
            <a:r>
              <a:rPr lang="en-US" sz="1400" dirty="0" err="1"/>
              <a:t>działalność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</a:t>
            </a:r>
            <a:r>
              <a:rPr lang="en-US" sz="1400" dirty="0" err="1"/>
              <a:t>rynkach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 err="1"/>
              <a:t>i</a:t>
            </a:r>
            <a:r>
              <a:rPr lang="en-US" sz="1400" dirty="0"/>
              <a:t> w </a:t>
            </a:r>
            <a:r>
              <a:rPr lang="en-US" sz="1400" dirty="0" err="1"/>
              <a:t>regionach</a:t>
            </a:r>
            <a:r>
              <a:rPr lang="en-US" sz="1400" dirty="0"/>
              <a:t>, </a:t>
            </a:r>
            <a:r>
              <a:rPr lang="en-US" sz="1400" dirty="0" err="1"/>
              <a:t>gdzie</a:t>
            </a:r>
            <a:r>
              <a:rPr lang="en-US" sz="1400" dirty="0"/>
              <a:t> </a:t>
            </a:r>
            <a:r>
              <a:rPr lang="en-US" sz="1400" dirty="0" err="1"/>
              <a:t>jesteśmy</a:t>
            </a:r>
            <a:r>
              <a:rPr lang="en-US" sz="1400" dirty="0"/>
              <a:t> </a:t>
            </a:r>
            <a:r>
              <a:rPr lang="en-US" sz="1400" dirty="0" err="1"/>
              <a:t>słabiej</a:t>
            </a:r>
            <a:r>
              <a:rPr lang="en-US" sz="1400" dirty="0"/>
              <a:t> </a:t>
            </a:r>
            <a:r>
              <a:rPr lang="en-US" sz="1400" dirty="0" err="1"/>
              <a:t>reprezentowani</a:t>
            </a:r>
            <a:endParaRPr lang="en-US" sz="1400" dirty="0"/>
          </a:p>
          <a:p>
            <a:pPr marL="174625" indent="-174625" algn="just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Wzmacniać</a:t>
            </a:r>
            <a:r>
              <a:rPr lang="en-US" sz="1400" dirty="0"/>
              <a:t> </a:t>
            </a:r>
            <a:r>
              <a:rPr lang="en-US" sz="1400" dirty="0" err="1"/>
              <a:t>markę</a:t>
            </a:r>
            <a:r>
              <a:rPr lang="en-US" sz="1400" dirty="0"/>
              <a:t> PPG </a:t>
            </a:r>
            <a:br>
              <a:rPr lang="en-US" sz="1400" dirty="0"/>
            </a:b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urzeczywistniać</a:t>
            </a:r>
            <a:r>
              <a:rPr lang="en-US" sz="1400" dirty="0"/>
              <a:t> </a:t>
            </a:r>
            <a:r>
              <a:rPr lang="en-US" sz="1400" dirty="0" err="1"/>
              <a:t>cel</a:t>
            </a:r>
            <a:r>
              <a:rPr lang="en-US" sz="1400" dirty="0"/>
              <a:t> </a:t>
            </a:r>
            <a:r>
              <a:rPr lang="en-US" sz="1400" dirty="0" err="1"/>
              <a:t>firmy</a:t>
            </a:r>
            <a:r>
              <a:rPr lang="en-US" sz="1400" dirty="0"/>
              <a:t> PPG: WE</a:t>
            </a:r>
            <a:r>
              <a:rPr lang="pl-PL" sz="1400" dirty="0"/>
              <a:t> </a:t>
            </a:r>
            <a:r>
              <a:rPr lang="en-US" sz="1400" dirty="0"/>
              <a:t>PROTECT AND BEAUTIFY THE WORLD™</a:t>
            </a:r>
            <a:endParaRPr lang="en-US" sz="14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32610" y="2635643"/>
            <a:ext cx="3933952" cy="203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Innowacyjne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>
                <a:solidFill>
                  <a:schemeClr val="accent1"/>
                </a:solidFill>
              </a:rPr>
              <a:t>rozwiązania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Wprowadzać</a:t>
            </a:r>
            <a:r>
              <a:rPr lang="en-US" sz="1400" dirty="0"/>
              <a:t> </a:t>
            </a:r>
            <a:r>
              <a:rPr lang="en-US" sz="1400" dirty="0" err="1"/>
              <a:t>innowacje</a:t>
            </a:r>
            <a:r>
              <a:rPr lang="en-US" sz="1400" dirty="0"/>
              <a:t>, </a:t>
            </a:r>
            <a:r>
              <a:rPr lang="en-US" sz="1400" dirty="0" err="1"/>
              <a:t>tworzyć</a:t>
            </a:r>
            <a:r>
              <a:rPr lang="en-US" sz="1400" dirty="0"/>
              <a:t>, </a:t>
            </a:r>
            <a:r>
              <a:rPr lang="en-US" sz="1400" dirty="0" err="1"/>
              <a:t>pomagać</a:t>
            </a:r>
            <a:r>
              <a:rPr lang="en-US" sz="1400" dirty="0"/>
              <a:t> — </a:t>
            </a:r>
            <a:r>
              <a:rPr lang="en-US" sz="1400" dirty="0" err="1"/>
              <a:t>oferować</a:t>
            </a:r>
            <a:r>
              <a:rPr lang="en-US" sz="1400" dirty="0"/>
              <a:t> </a:t>
            </a:r>
            <a:r>
              <a:rPr lang="en-US" sz="1400" dirty="0" err="1"/>
              <a:t>rozwiązania</a:t>
            </a:r>
            <a:r>
              <a:rPr lang="en-US" sz="1400" dirty="0"/>
              <a:t> </a:t>
            </a:r>
            <a:r>
              <a:rPr lang="en-US" sz="1400" dirty="0" err="1"/>
              <a:t>zapewniające</a:t>
            </a:r>
            <a:r>
              <a:rPr lang="en-US" sz="1400" dirty="0"/>
              <a:t> </a:t>
            </a:r>
            <a:r>
              <a:rPr lang="en-US" sz="1400" dirty="0" err="1"/>
              <a:t>zrównoważony</a:t>
            </a:r>
            <a:r>
              <a:rPr lang="en-US" sz="1400" dirty="0"/>
              <a:t> </a:t>
            </a:r>
            <a:r>
              <a:rPr lang="en-US" sz="1400" dirty="0" err="1"/>
              <a:t>rozwój</a:t>
            </a:r>
            <a:r>
              <a:rPr lang="en-US" sz="1400" dirty="0"/>
              <a:t> w </a:t>
            </a:r>
            <a:r>
              <a:rPr lang="en-US" sz="1400" dirty="0" err="1"/>
              <a:t>odpowiedzi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pl-PL" sz="1400" dirty="0"/>
              <a:t> </a:t>
            </a:r>
            <a:r>
              <a:rPr lang="en-US" sz="1400" dirty="0" err="1"/>
              <a:t>najważniejsze</a:t>
            </a:r>
            <a:r>
              <a:rPr lang="en-US" sz="1400" dirty="0"/>
              <a:t> </a:t>
            </a:r>
            <a:r>
              <a:rPr lang="en-US" sz="1400" dirty="0" err="1"/>
              <a:t>potrzeby</a:t>
            </a:r>
            <a:r>
              <a:rPr lang="en-US" sz="1400" dirty="0"/>
              <a:t> </a:t>
            </a:r>
            <a:r>
              <a:rPr lang="en-US" sz="1400" dirty="0" err="1"/>
              <a:t>klientów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Rozwijać</a:t>
            </a:r>
            <a:r>
              <a:rPr lang="en-US" sz="1400" dirty="0"/>
              <a:t> </a:t>
            </a:r>
            <a:r>
              <a:rPr lang="en-US" sz="1400" dirty="0" err="1"/>
              <a:t>nasze</a:t>
            </a:r>
            <a:r>
              <a:rPr lang="en-US" sz="1400" dirty="0"/>
              <a:t> </a:t>
            </a:r>
            <a:r>
              <a:rPr lang="en-US" sz="1400" dirty="0" err="1"/>
              <a:t>wiodące</a:t>
            </a:r>
            <a:r>
              <a:rPr lang="en-US" sz="1400" dirty="0"/>
              <a:t> </a:t>
            </a:r>
            <a:r>
              <a:rPr lang="en-US" sz="1400" dirty="0" err="1"/>
              <a:t>technologie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</a:t>
            </a:r>
            <a:r>
              <a:rPr lang="en-US" sz="1400" dirty="0" err="1"/>
              <a:t>wszystkich</a:t>
            </a:r>
            <a:r>
              <a:rPr lang="en-US" sz="1400" dirty="0"/>
              <a:t> </a:t>
            </a:r>
            <a:r>
              <a:rPr lang="en-US" sz="1400" dirty="0" err="1"/>
              <a:t>naszych</a:t>
            </a:r>
            <a:r>
              <a:rPr lang="en-US" sz="1400" dirty="0"/>
              <a:t> </a:t>
            </a:r>
            <a:r>
              <a:rPr lang="en-US" sz="1400" dirty="0" err="1"/>
              <a:t>rynkach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Współpracować</a:t>
            </a:r>
            <a:r>
              <a:rPr lang="en-US" sz="1400" dirty="0"/>
              <a:t> z </a:t>
            </a:r>
            <a:r>
              <a:rPr lang="en-US" sz="1400" dirty="0" err="1"/>
              <a:t>klientami</a:t>
            </a:r>
            <a:r>
              <a:rPr lang="en-US" sz="1400" dirty="0"/>
              <a:t> w </a:t>
            </a:r>
            <a:r>
              <a:rPr lang="en-US" sz="1400" dirty="0" err="1"/>
              <a:t>celu</a:t>
            </a:r>
            <a:r>
              <a:rPr lang="en-US" sz="1400" dirty="0"/>
              <a:t> </a:t>
            </a:r>
            <a:r>
              <a:rPr lang="en-US" sz="1400" dirty="0" err="1"/>
              <a:t>osiągania</a:t>
            </a:r>
            <a:r>
              <a:rPr lang="en-US" sz="1400" dirty="0"/>
              <a:t> </a:t>
            </a:r>
            <a:r>
              <a:rPr lang="en-US" sz="1400" dirty="0" err="1"/>
              <a:t>sukcesów</a:t>
            </a:r>
            <a:r>
              <a:rPr lang="en-US" sz="1400" dirty="0"/>
              <a:t> w </a:t>
            </a:r>
            <a:r>
              <a:rPr lang="en-US" sz="1400" dirty="0" err="1"/>
              <a:t>przyszłości</a:t>
            </a:r>
            <a:endParaRPr lang="en-US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35643"/>
            <a:ext cx="3418336" cy="16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Klienci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Tworzyć</a:t>
            </a:r>
            <a:r>
              <a:rPr lang="en-US" sz="1400" dirty="0"/>
              <a:t> </a:t>
            </a:r>
            <a:r>
              <a:rPr lang="en-US" sz="1400" dirty="0" err="1"/>
              <a:t>wartość</a:t>
            </a:r>
            <a:r>
              <a:rPr lang="en-US" sz="1400" dirty="0"/>
              <a:t> </a:t>
            </a:r>
            <a:r>
              <a:rPr lang="en-US" sz="1400" dirty="0" err="1"/>
              <a:t>dla</a:t>
            </a:r>
            <a:r>
              <a:rPr lang="en-US" sz="1400" dirty="0"/>
              <a:t> </a:t>
            </a:r>
            <a:r>
              <a:rPr lang="en-US" sz="1400" dirty="0" err="1"/>
              <a:t>naszych</a:t>
            </a:r>
            <a:r>
              <a:rPr lang="en-US" sz="1400" dirty="0"/>
              <a:t> </a:t>
            </a:r>
            <a:r>
              <a:rPr lang="en-US" sz="1400" dirty="0" err="1"/>
              <a:t>klientów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Znać</a:t>
            </a:r>
            <a:r>
              <a:rPr lang="en-US" sz="1400" dirty="0"/>
              <a:t> </a:t>
            </a:r>
            <a:r>
              <a:rPr lang="en-US" sz="1400" dirty="0" err="1"/>
              <a:t>naszych</a:t>
            </a:r>
            <a:r>
              <a:rPr lang="en-US" sz="1400" dirty="0"/>
              <a:t> </a:t>
            </a:r>
            <a:r>
              <a:rPr lang="en-US" sz="1400" dirty="0" err="1"/>
              <a:t>klientów</a:t>
            </a:r>
            <a:r>
              <a:rPr lang="en-US" sz="1400" dirty="0"/>
              <a:t> </a:t>
            </a:r>
            <a:r>
              <a:rPr lang="en-US" sz="1400" dirty="0" err="1"/>
              <a:t>lepiej</a:t>
            </a:r>
            <a:r>
              <a:rPr lang="en-US" sz="1400" dirty="0"/>
              <a:t>, </a:t>
            </a:r>
            <a:r>
              <a:rPr lang="en-US" sz="1400" dirty="0" err="1"/>
              <a:t>niż</a:t>
            </a:r>
            <a:r>
              <a:rPr lang="en-US" sz="1400" dirty="0"/>
              <a:t> </a:t>
            </a:r>
            <a:r>
              <a:rPr lang="en-US" sz="1400" dirty="0" err="1"/>
              <a:t>znają</a:t>
            </a:r>
            <a:r>
              <a:rPr lang="en-US" sz="1400" dirty="0"/>
              <a:t> </a:t>
            </a:r>
            <a:r>
              <a:rPr lang="en-US" sz="1400" dirty="0" err="1"/>
              <a:t>sami</a:t>
            </a:r>
            <a:r>
              <a:rPr lang="en-US" sz="1400" dirty="0"/>
              <a:t> </a:t>
            </a:r>
            <a:r>
              <a:rPr lang="en-US" sz="1400" dirty="0" err="1"/>
              <a:t>siebie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Okazywać</a:t>
            </a:r>
            <a:r>
              <a:rPr lang="en-US" sz="1400" dirty="0"/>
              <a:t> </a:t>
            </a:r>
            <a:r>
              <a:rPr lang="en-US" sz="1400" dirty="0" err="1"/>
              <a:t>ponadprzeciętną</a:t>
            </a:r>
            <a:r>
              <a:rPr lang="en-US" sz="1400" dirty="0"/>
              <a:t> </a:t>
            </a:r>
            <a:r>
              <a:rPr lang="en-US" sz="1400" dirty="0" err="1"/>
              <a:t>chęć</a:t>
            </a:r>
            <a:r>
              <a:rPr lang="en-US" sz="1400" dirty="0"/>
              <a:t> </a:t>
            </a:r>
            <a:r>
              <a:rPr lang="en-US" sz="1400" dirty="0" err="1"/>
              <a:t>współpracy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oferować</a:t>
            </a:r>
            <a:r>
              <a:rPr lang="en-US" sz="1400" dirty="0"/>
              <a:t> </a:t>
            </a:r>
            <a:r>
              <a:rPr lang="en-US" sz="1400" dirty="0" err="1"/>
              <a:t>najwyższe</a:t>
            </a:r>
            <a:r>
              <a:rPr lang="en-US" sz="1400" dirty="0"/>
              <a:t> </a:t>
            </a:r>
            <a:r>
              <a:rPr lang="en-US" sz="1400" dirty="0" err="1"/>
              <a:t>wsparcie</a:t>
            </a:r>
            <a:endParaRPr lang="en-US" sz="14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823759"/>
            <a:ext cx="3418336" cy="185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Pracownicy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pl-PL" sz="1400" dirty="0"/>
              <a:t>Pomagać</a:t>
            </a:r>
            <a:r>
              <a:rPr lang="en-US" sz="1400" dirty="0"/>
              <a:t>, </a:t>
            </a:r>
            <a:r>
              <a:rPr lang="en-US" sz="1400" dirty="0" err="1"/>
              <a:t>stwarzać</a:t>
            </a:r>
            <a:r>
              <a:rPr lang="en-US" sz="1400" dirty="0"/>
              <a:t> </a:t>
            </a:r>
            <a:r>
              <a:rPr lang="en-US" sz="1400" dirty="0" err="1"/>
              <a:t>możliwości</a:t>
            </a:r>
            <a:r>
              <a:rPr lang="en-US" sz="1400" dirty="0"/>
              <a:t>, </a:t>
            </a:r>
            <a:r>
              <a:rPr lang="en-US" sz="1400" dirty="0" err="1"/>
              <a:t>inspirować</a:t>
            </a:r>
            <a:r>
              <a:rPr lang="en-US" sz="1400" dirty="0"/>
              <a:t> do </a:t>
            </a:r>
            <a:r>
              <a:rPr lang="en-US" sz="1400" dirty="0" err="1"/>
              <a:t>osiągania</a:t>
            </a:r>
            <a:r>
              <a:rPr lang="en-US" sz="1400" dirty="0"/>
              <a:t> </a:t>
            </a:r>
            <a:r>
              <a:rPr lang="en-US" sz="1400" dirty="0" err="1"/>
              <a:t>sukcesów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Budować</a:t>
            </a:r>
            <a:r>
              <a:rPr lang="en-US" sz="1400" dirty="0"/>
              <a:t> </a:t>
            </a:r>
            <a:r>
              <a:rPr lang="en-US" sz="1400" dirty="0" err="1"/>
              <a:t>zróżnicowane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zintegrowane</a:t>
            </a:r>
            <a:r>
              <a:rPr lang="en-US" sz="1400" dirty="0"/>
              <a:t> </a:t>
            </a:r>
            <a:r>
              <a:rPr lang="en-US" sz="1400" dirty="0" err="1"/>
              <a:t>zespoły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Wspierać</a:t>
            </a:r>
            <a:r>
              <a:rPr lang="en-US" sz="1400" dirty="0"/>
              <a:t> model </a:t>
            </a:r>
            <a:r>
              <a:rPr lang="en-US" sz="1400" dirty="0" err="1"/>
              <a:t>pozytywnego</a:t>
            </a:r>
            <a:r>
              <a:rPr lang="en-US" sz="1400" dirty="0"/>
              <a:t> </a:t>
            </a:r>
            <a:r>
              <a:rPr lang="en-US" sz="1400" dirty="0" err="1"/>
              <a:t>miejsca</a:t>
            </a:r>
            <a:r>
              <a:rPr lang="en-US" sz="1400" dirty="0"/>
              <a:t> </a:t>
            </a:r>
            <a:r>
              <a:rPr lang="en-US" sz="1400" dirty="0" err="1"/>
              <a:t>pracy</a:t>
            </a:r>
            <a:r>
              <a:rPr lang="en-US" sz="1400" dirty="0"/>
              <a:t> </a:t>
            </a:r>
            <a:r>
              <a:rPr lang="en-US" sz="1400" dirty="0" err="1"/>
              <a:t>oraz</a:t>
            </a:r>
            <a:r>
              <a:rPr lang="pl-PL" sz="1400" dirty="0"/>
              <a:t> </a:t>
            </a:r>
            <a:r>
              <a:rPr lang="en-US" sz="1400" dirty="0" err="1"/>
              <a:t>zgodnej</a:t>
            </a:r>
            <a:r>
              <a:rPr lang="en-US" sz="1400" dirty="0"/>
              <a:t> z </a:t>
            </a:r>
            <a:r>
              <a:rPr lang="en-US" sz="1400" dirty="0" err="1"/>
              <a:t>przepisami</a:t>
            </a:r>
            <a:r>
              <a:rPr lang="en-US" sz="1400" dirty="0"/>
              <a:t> </a:t>
            </a:r>
            <a:r>
              <a:rPr lang="en-US" sz="1400" dirty="0" err="1"/>
              <a:t>etyki</a:t>
            </a:r>
            <a:r>
              <a:rPr lang="en-US" sz="1400" dirty="0"/>
              <a:t> </a:t>
            </a:r>
            <a:r>
              <a:rPr lang="en-US" sz="1400" dirty="0" err="1"/>
              <a:t>zawodowej</a:t>
            </a:r>
            <a:endParaRPr lang="en-US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232611" y="4823759"/>
            <a:ext cx="3418336" cy="185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Doskonałość</a:t>
            </a:r>
            <a:r>
              <a:rPr lang="en-US" b="1" dirty="0">
                <a:solidFill>
                  <a:schemeClr val="accent1"/>
                </a:solidFill>
              </a:rPr>
              <a:t> w </a:t>
            </a:r>
            <a:r>
              <a:rPr lang="en-US" b="1" dirty="0" err="1">
                <a:solidFill>
                  <a:schemeClr val="accent1"/>
                </a:solidFill>
              </a:rPr>
              <a:t>działaniu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Opracowywać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wdrażać</a:t>
            </a:r>
            <a:r>
              <a:rPr lang="en-US" sz="1400" dirty="0"/>
              <a:t> </a:t>
            </a:r>
            <a:r>
              <a:rPr lang="en-US" sz="1400" dirty="0" err="1"/>
              <a:t>zasady</a:t>
            </a:r>
            <a:r>
              <a:rPr lang="en-US" sz="1400" dirty="0"/>
              <a:t> </a:t>
            </a:r>
            <a:r>
              <a:rPr lang="en-US" sz="1400" dirty="0" err="1"/>
              <a:t>bezpiecznej</a:t>
            </a:r>
            <a:r>
              <a:rPr lang="en-US" sz="1400" dirty="0"/>
              <a:t> </a:t>
            </a:r>
            <a:r>
              <a:rPr lang="en-US" sz="1400" dirty="0" err="1"/>
              <a:t>pracy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Ściśle</a:t>
            </a:r>
            <a:r>
              <a:rPr lang="en-US" sz="1400" dirty="0"/>
              <a:t> </a:t>
            </a:r>
            <a:r>
              <a:rPr lang="en-US" sz="1400" dirty="0" err="1"/>
              <a:t>koncentrować</a:t>
            </a:r>
            <a:r>
              <a:rPr lang="en-US" sz="1400" dirty="0"/>
              <a:t> </a:t>
            </a:r>
            <a:r>
              <a:rPr lang="en-US" sz="1400" dirty="0" err="1"/>
              <a:t>się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</a:t>
            </a:r>
            <a:r>
              <a:rPr lang="en-US" sz="1400" dirty="0" err="1"/>
              <a:t>efektywności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zwiększaniu</a:t>
            </a:r>
            <a:r>
              <a:rPr lang="en-US" sz="1400" dirty="0"/>
              <a:t> </a:t>
            </a:r>
            <a:r>
              <a:rPr lang="en-US" sz="1400" dirty="0" err="1"/>
              <a:t>zysków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Zarządzać</a:t>
            </a:r>
            <a:r>
              <a:rPr lang="en-US" sz="1400" dirty="0"/>
              <a:t> </a:t>
            </a:r>
            <a:r>
              <a:rPr lang="en-US" sz="1400" dirty="0" err="1"/>
              <a:t>łańcuchem</a:t>
            </a:r>
            <a:r>
              <a:rPr lang="en-US" sz="1400" dirty="0"/>
              <a:t> </a:t>
            </a:r>
            <a:r>
              <a:rPr lang="en-US" sz="1400" dirty="0" err="1"/>
              <a:t>wartości</a:t>
            </a:r>
            <a:r>
              <a:rPr lang="en-US" sz="1400" dirty="0"/>
              <a:t> </a:t>
            </a:r>
            <a:r>
              <a:rPr lang="en-US" sz="1400" dirty="0" err="1"/>
              <a:t>tak</a:t>
            </a:r>
            <a:r>
              <a:rPr lang="en-US" sz="1400" dirty="0"/>
              <a:t>, aby </a:t>
            </a:r>
            <a:r>
              <a:rPr lang="en-US" sz="1400" dirty="0" err="1"/>
              <a:t>minimalizować</a:t>
            </a:r>
            <a:r>
              <a:rPr lang="en-US" sz="1400" dirty="0"/>
              <a:t> </a:t>
            </a:r>
            <a:r>
              <a:rPr lang="en-US" sz="1400" dirty="0" err="1"/>
              <a:t>nasz</a:t>
            </a:r>
            <a:r>
              <a:rPr lang="en-US" sz="1400" dirty="0"/>
              <a:t> </a:t>
            </a:r>
            <a:r>
              <a:rPr lang="en-US" sz="1400" dirty="0" err="1"/>
              <a:t>wpływ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pl-PL" sz="1400" dirty="0"/>
              <a:t> </a:t>
            </a:r>
            <a:r>
              <a:rPr lang="en-US" sz="1400" dirty="0" err="1"/>
              <a:t>środowisko</a:t>
            </a:r>
            <a:endParaRPr lang="en-US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823759"/>
            <a:ext cx="3418336" cy="115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Akcjonariusze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Systematycznie</a:t>
            </a:r>
            <a:r>
              <a:rPr lang="en-US" sz="1400" dirty="0"/>
              <a:t> </a:t>
            </a:r>
            <a:r>
              <a:rPr lang="en-US" sz="1400" dirty="0" err="1"/>
              <a:t>zwiększać</a:t>
            </a:r>
            <a:r>
              <a:rPr lang="en-US" sz="1400" dirty="0"/>
              <a:t> </a:t>
            </a:r>
            <a:r>
              <a:rPr lang="en-US" sz="1400" dirty="0" err="1"/>
              <a:t>sprzedaż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zyski</a:t>
            </a:r>
            <a:r>
              <a:rPr lang="en-US" sz="1400" dirty="0"/>
              <a:t> w </a:t>
            </a:r>
            <a:r>
              <a:rPr lang="en-US" sz="1400" dirty="0" err="1"/>
              <a:t>celu</a:t>
            </a:r>
            <a:r>
              <a:rPr lang="en-US" sz="1400" dirty="0"/>
              <a:t> </a:t>
            </a:r>
            <a:r>
              <a:rPr lang="en-US" sz="1400" dirty="0" err="1"/>
              <a:t>zapewnienia</a:t>
            </a:r>
            <a:r>
              <a:rPr lang="en-US" sz="1400" dirty="0"/>
              <a:t> </a:t>
            </a:r>
            <a:r>
              <a:rPr lang="en-US" sz="1400" dirty="0" err="1"/>
              <a:t>akcjonariuszom</a:t>
            </a:r>
            <a:r>
              <a:rPr lang="en-US" sz="1400" dirty="0"/>
              <a:t> </a:t>
            </a:r>
            <a:r>
              <a:rPr lang="en-US" sz="1400" dirty="0" err="1"/>
              <a:t>wysokiego</a:t>
            </a:r>
            <a:r>
              <a:rPr lang="en-US" sz="1400" dirty="0"/>
              <a:t> </a:t>
            </a:r>
            <a:r>
              <a:rPr lang="en-US" sz="1400" dirty="0" err="1"/>
              <a:t>poziomu</a:t>
            </a:r>
            <a:r>
              <a:rPr lang="en-US" sz="1400" dirty="0"/>
              <a:t> </a:t>
            </a:r>
            <a:r>
              <a:rPr lang="en-US" sz="1400" dirty="0" err="1"/>
              <a:t>zwrotu</a:t>
            </a:r>
            <a:r>
              <a:rPr lang="en-US" sz="1400" dirty="0"/>
              <a:t> z </a:t>
            </a:r>
            <a:r>
              <a:rPr lang="en-US" sz="1400" dirty="0" err="1"/>
              <a:t>inwestycji</a:t>
            </a:r>
            <a:endParaRPr lang="en-US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Jesteśmy</a:t>
            </a:r>
            <a:r>
              <a:rPr lang="en-US" sz="3200" b="1" dirty="0">
                <a:solidFill>
                  <a:schemeClr val="bg1"/>
                </a:solidFill>
              </a:rPr>
              <a:t> „</a:t>
            </a:r>
            <a:r>
              <a:rPr lang="en-US" sz="3200" b="1" dirty="0" err="1">
                <a:solidFill>
                  <a:schemeClr val="bg1"/>
                </a:solidFill>
              </a:rPr>
              <a:t>Jednym</a:t>
            </a:r>
            <a:r>
              <a:rPr lang="en-US" sz="3200" b="1" dirty="0">
                <a:solidFill>
                  <a:schemeClr val="bg1"/>
                </a:solidFill>
              </a:rPr>
              <a:t> PPG”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PPG Way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Współpracujemy</a:t>
            </a:r>
            <a:r>
              <a:rPr lang="en-US" sz="1600" b="1" dirty="0">
                <a:solidFill>
                  <a:schemeClr val="accent1"/>
                </a:solidFill>
              </a:rPr>
              <a:t> z </a:t>
            </a:r>
            <a:r>
              <a:rPr lang="en-US" sz="1600" b="1" dirty="0" err="1">
                <a:solidFill>
                  <a:schemeClr val="accent1"/>
                </a:solidFill>
              </a:rPr>
              <a:t>klientami</a:t>
            </a:r>
            <a:r>
              <a:rPr lang="pl-PL" sz="1600" b="1" dirty="0">
                <a:solidFill>
                  <a:schemeClr val="accent1"/>
                </a:solidFill>
              </a:rPr>
              <a:t>, aby</a:t>
            </a:r>
            <a:r>
              <a:rPr lang="en-US" sz="1600" b="1" dirty="0">
                <a:solidFill>
                  <a:schemeClr val="accent1"/>
                </a:solidFill>
              </a:rPr>
              <a:t/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pl-PL" sz="1600" b="1" dirty="0">
                <a:solidFill>
                  <a:schemeClr val="accent1"/>
                </a:solidFill>
              </a:rPr>
              <a:t>kreować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wartości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dla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obydwu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stron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Jesteśmy</a:t>
            </a:r>
            <a:r>
              <a:rPr lang="en-US" sz="1600" dirty="0"/>
              <a:t> </a:t>
            </a:r>
            <a:r>
              <a:rPr lang="en-US" sz="1600" dirty="0" err="1"/>
              <a:t>wnikliwi</a:t>
            </a:r>
            <a:r>
              <a:rPr lang="en-US" sz="1600" dirty="0"/>
              <a:t>, </a:t>
            </a:r>
            <a:r>
              <a:rPr lang="en-US" sz="1600" dirty="0" err="1"/>
              <a:t>oddani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proaktywni</a:t>
            </a:r>
            <a:r>
              <a:rPr lang="en-US" sz="1600" dirty="0"/>
              <a:t>. </a:t>
            </a:r>
            <a:r>
              <a:rPr lang="en-US" sz="1600" dirty="0" err="1"/>
              <a:t>Mamy</a:t>
            </a:r>
            <a:r>
              <a:rPr lang="en-US" sz="1600" dirty="0"/>
              <a:t> </a:t>
            </a:r>
            <a:r>
              <a:rPr lang="en-US" sz="1600" dirty="0" err="1"/>
              <a:t>gruntowną</a:t>
            </a:r>
            <a:r>
              <a:rPr lang="en-US" sz="1600" dirty="0"/>
              <a:t> </a:t>
            </a:r>
            <a:r>
              <a:rPr lang="en-US" sz="1600" dirty="0" err="1"/>
              <a:t>wiedzę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temat</a:t>
            </a:r>
            <a:r>
              <a:rPr lang="en-US" sz="1600" dirty="0"/>
              <a:t> </a:t>
            </a:r>
            <a:r>
              <a:rPr lang="en-US" sz="1600" dirty="0" err="1"/>
              <a:t>rynku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naszych</a:t>
            </a:r>
            <a:r>
              <a:rPr lang="en-US" sz="1600" dirty="0"/>
              <a:t> </a:t>
            </a:r>
            <a:r>
              <a:rPr lang="en-US" sz="1600" dirty="0" err="1"/>
              <a:t>klientów</a:t>
            </a:r>
            <a:r>
              <a:rPr lang="en-US" sz="1600" dirty="0"/>
              <a:t>. </a:t>
            </a:r>
            <a:r>
              <a:rPr lang="en-US" sz="1600" dirty="0" err="1"/>
              <a:t>Koncentrujemy</a:t>
            </a:r>
            <a:r>
              <a:rPr lang="en-US" sz="1600" dirty="0"/>
              <a:t> </a:t>
            </a:r>
            <a:r>
              <a:rPr lang="en-US" sz="1600" dirty="0" err="1"/>
              <a:t>się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rozwiązaniach</a:t>
            </a:r>
            <a:r>
              <a:rPr lang="en-US" sz="1600" dirty="0"/>
              <a:t> </a:t>
            </a:r>
            <a:r>
              <a:rPr lang="en-US" sz="1600" dirty="0" err="1"/>
              <a:t>praktycznych</a:t>
            </a:r>
            <a:r>
              <a:rPr lang="en-US" sz="1600" dirty="0"/>
              <a:t>, </a:t>
            </a:r>
            <a:r>
              <a:rPr lang="en-US" sz="1600" dirty="0" err="1"/>
              <a:t>które</a:t>
            </a:r>
            <a:r>
              <a:rPr lang="en-US" sz="1600" dirty="0"/>
              <a:t> </a:t>
            </a:r>
            <a:r>
              <a:rPr lang="en-US" sz="1600" dirty="0" err="1"/>
              <a:t>prowadzą</a:t>
            </a:r>
            <a:r>
              <a:rPr lang="en-US" sz="1600" dirty="0"/>
              <a:t> do </a:t>
            </a:r>
            <a:r>
              <a:rPr lang="en-US" sz="1600" dirty="0" err="1"/>
              <a:t>zmian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2090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Komunikujemy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światu</a:t>
            </a:r>
            <a:r>
              <a:rPr lang="en-US" sz="1600" b="1" dirty="0">
                <a:solidFill>
                  <a:schemeClr val="accent1"/>
                </a:solidFill>
              </a:rPr>
              <a:t>, </a:t>
            </a:r>
            <a:r>
              <a:rPr lang="en-US" sz="1600" b="1" dirty="0" err="1">
                <a:solidFill>
                  <a:schemeClr val="accent1"/>
                </a:solidFill>
              </a:rPr>
              <a:t>że</a:t>
            </a:r>
            <a:r>
              <a:rPr lang="pl-PL" sz="1600" b="1" dirty="0">
                <a:solidFill>
                  <a:schemeClr val="accent1"/>
                </a:solidFill>
              </a:rPr>
              <a:t> </a:t>
            </a:r>
            <a:r>
              <a:rPr lang="en-US" sz="1600" b="1" dirty="0" err="1">
                <a:solidFill>
                  <a:schemeClr val="accent1"/>
                </a:solidFill>
              </a:rPr>
              <a:t>działamy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jako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jedna</a:t>
            </a:r>
            <a:r>
              <a:rPr lang="en-US" sz="1600" b="1" dirty="0">
                <a:solidFill>
                  <a:schemeClr val="accent1"/>
                </a:solidFill>
              </a:rPr>
              <a:t> firma —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b="1" dirty="0">
                <a:solidFill>
                  <a:schemeClr val="accent1"/>
                </a:solidFill>
              </a:rPr>
              <a:t>„One PPG”. </a:t>
            </a:r>
            <a:r>
              <a:rPr lang="en-US" sz="1600" dirty="0" err="1"/>
              <a:t>Razem</a:t>
            </a:r>
            <a:r>
              <a:rPr lang="en-US" sz="1600" dirty="0"/>
              <a:t> </a:t>
            </a:r>
            <a:r>
              <a:rPr lang="en-US" sz="1600" dirty="0" err="1"/>
              <a:t>jesteśmy</a:t>
            </a:r>
            <a:r>
              <a:rPr lang="en-US" sz="1600" dirty="0"/>
              <a:t> </a:t>
            </a:r>
            <a:r>
              <a:rPr lang="en-US" sz="1600" dirty="0" err="1"/>
              <a:t>lepsi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silniejsi</a:t>
            </a:r>
            <a:r>
              <a:rPr lang="en-US" sz="1600" dirty="0"/>
              <a:t>. </a:t>
            </a:r>
            <a:r>
              <a:rPr lang="en-US" sz="1600" dirty="0" err="1"/>
              <a:t>Wykorzystujemy</a:t>
            </a:r>
            <a:r>
              <a:rPr lang="en-US" sz="1600" dirty="0"/>
              <a:t> </a:t>
            </a:r>
            <a:r>
              <a:rPr lang="en-US" sz="1600" dirty="0" err="1"/>
              <a:t>efekt</a:t>
            </a:r>
            <a:r>
              <a:rPr lang="en-US" sz="1600" dirty="0"/>
              <a:t> </a:t>
            </a:r>
            <a:r>
              <a:rPr lang="en-US" sz="1600" dirty="0" err="1"/>
              <a:t>skali</a:t>
            </a:r>
            <a:r>
              <a:rPr lang="en-US" sz="1600" dirty="0"/>
              <a:t>, aby </a:t>
            </a:r>
            <a:r>
              <a:rPr lang="en-US" sz="1600" dirty="0" err="1"/>
              <a:t>docierać</a:t>
            </a:r>
            <a:r>
              <a:rPr lang="en-US" sz="1600" dirty="0"/>
              <a:t> do </a:t>
            </a:r>
            <a:r>
              <a:rPr lang="en-US" sz="1600" dirty="0" err="1"/>
              <a:t>nowych</a:t>
            </a:r>
            <a:r>
              <a:rPr lang="en-US" sz="1600" dirty="0"/>
              <a:t> </a:t>
            </a:r>
            <a:r>
              <a:rPr lang="en-US" sz="1600" dirty="0" err="1"/>
              <a:t>rynków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wprowadzać</a:t>
            </a:r>
            <a:r>
              <a:rPr lang="en-US" sz="1600" dirty="0"/>
              <a:t> </a:t>
            </a:r>
            <a:r>
              <a:rPr lang="en-US" sz="1600" dirty="0" err="1"/>
              <a:t>innowacyjne</a:t>
            </a:r>
            <a:r>
              <a:rPr lang="en-US" sz="1600" dirty="0"/>
              <a:t> </a:t>
            </a:r>
            <a:r>
              <a:rPr lang="en-US" sz="1600" dirty="0" err="1"/>
              <a:t>technologie</a:t>
            </a:r>
            <a:r>
              <a:rPr lang="en-US" sz="1600" dirty="0"/>
              <a:t>, </a:t>
            </a:r>
            <a:r>
              <a:rPr lang="en-US" sz="1600" dirty="0" err="1"/>
              <a:t>ponieważ</a:t>
            </a:r>
            <a:r>
              <a:rPr lang="en-US" sz="1600" dirty="0"/>
              <a:t> </a:t>
            </a:r>
            <a:r>
              <a:rPr lang="en-US" sz="1600" dirty="0" err="1"/>
              <a:t>różnicujemy</a:t>
            </a:r>
            <a:r>
              <a:rPr lang="en-US" sz="1600" dirty="0"/>
              <a:t> </a:t>
            </a:r>
            <a:r>
              <a:rPr lang="en-US" sz="1600" dirty="0" err="1"/>
              <a:t>działania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wprowadzamy</a:t>
            </a:r>
            <a:r>
              <a:rPr lang="en-US" sz="1600" dirty="0"/>
              <a:t> </a:t>
            </a:r>
            <a:r>
              <a:rPr lang="en-US" sz="1600" dirty="0" err="1"/>
              <a:t>zmiany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pl-PL" sz="1600" dirty="0"/>
              <a:t> </a:t>
            </a:r>
            <a:r>
              <a:rPr lang="en-US" sz="1600" dirty="0" err="1"/>
              <a:t>naszych</a:t>
            </a:r>
            <a:r>
              <a:rPr lang="en-US" sz="1600" dirty="0"/>
              <a:t> </a:t>
            </a:r>
            <a:r>
              <a:rPr lang="en-US" sz="1600" dirty="0" err="1"/>
              <a:t>rynkach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3" y="2153769"/>
            <a:ext cx="3418337" cy="2389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Ufamy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naszym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pracownikom</a:t>
            </a:r>
            <a:r>
              <a:rPr lang="en-US" sz="1600" b="1" dirty="0">
                <a:solidFill>
                  <a:schemeClr val="accent1"/>
                </a:solidFill>
              </a:rPr>
              <a:t> — </a:t>
            </a:r>
            <a:r>
              <a:rPr lang="en-US" sz="1600" b="1" dirty="0" err="1">
                <a:solidFill>
                  <a:schemeClr val="accent1"/>
                </a:solidFill>
              </a:rPr>
              <a:t>każdego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dnia</a:t>
            </a:r>
            <a:r>
              <a:rPr lang="en-US" sz="1600" b="1" dirty="0">
                <a:solidFill>
                  <a:schemeClr val="accent1"/>
                </a:solidFill>
              </a:rPr>
              <a:t>, </a:t>
            </a:r>
            <a:r>
              <a:rPr lang="en-US" sz="1600" b="1" dirty="0" err="1">
                <a:solidFill>
                  <a:schemeClr val="accent1"/>
                </a:solidFill>
              </a:rPr>
              <a:t>bez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wyjątku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Stwarzamy</a:t>
            </a:r>
            <a:r>
              <a:rPr lang="en-US" sz="1600" dirty="0"/>
              <a:t> </a:t>
            </a:r>
            <a:r>
              <a:rPr lang="en-US" sz="1600" dirty="0" err="1"/>
              <a:t>naszym</a:t>
            </a:r>
            <a:r>
              <a:rPr lang="en-US" sz="1600" dirty="0"/>
              <a:t> </a:t>
            </a:r>
            <a:r>
              <a:rPr lang="en-US" sz="1600" dirty="0" err="1"/>
              <a:t>pracownikom</a:t>
            </a:r>
            <a:r>
              <a:rPr lang="en-US" sz="1600" dirty="0"/>
              <a:t> </a:t>
            </a:r>
            <a:r>
              <a:rPr lang="en-US" sz="1600" dirty="0" err="1"/>
              <a:t>możliwości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dajemy</a:t>
            </a:r>
            <a:r>
              <a:rPr lang="en-US" sz="1600" dirty="0"/>
              <a:t> </a:t>
            </a:r>
            <a:r>
              <a:rPr lang="en-US" sz="1600" dirty="0" err="1"/>
              <a:t>im</a:t>
            </a:r>
            <a:r>
              <a:rPr lang="en-US" sz="1600" dirty="0"/>
              <a:t> </a:t>
            </a:r>
            <a:r>
              <a:rPr lang="en-US" sz="1600" dirty="0" err="1"/>
              <a:t>narzędzia</a:t>
            </a:r>
            <a:r>
              <a:rPr lang="en-US" sz="1600" dirty="0"/>
              <a:t>, </a:t>
            </a:r>
            <a:r>
              <a:rPr lang="en-US" sz="1600" dirty="0" err="1"/>
              <a:t>aby</a:t>
            </a:r>
            <a:r>
              <a:rPr lang="en-US" sz="1600" dirty="0"/>
              <a:t> </a:t>
            </a:r>
            <a:r>
              <a:rPr lang="en-US" sz="1600" dirty="0" err="1"/>
              <a:t>podejmowali</a:t>
            </a:r>
            <a:r>
              <a:rPr lang="en-US" sz="1600" dirty="0"/>
              <a:t> </a:t>
            </a:r>
            <a:r>
              <a:rPr lang="en-US" sz="1600" dirty="0" err="1"/>
              <a:t>właściwe</a:t>
            </a:r>
            <a:r>
              <a:rPr lang="en-US" sz="1600" dirty="0"/>
              <a:t> </a:t>
            </a:r>
            <a:r>
              <a:rPr lang="en-US" sz="1600" dirty="0" err="1"/>
              <a:t>decyzje</a:t>
            </a:r>
            <a:r>
              <a:rPr lang="en-US" sz="1600" dirty="0"/>
              <a:t>. </a:t>
            </a:r>
            <a:r>
              <a:rPr lang="en-US" sz="1600" dirty="0" err="1"/>
              <a:t>Nasze</a:t>
            </a:r>
            <a:r>
              <a:rPr lang="en-US" sz="1600" dirty="0"/>
              <a:t> </a:t>
            </a:r>
            <a:r>
              <a:rPr lang="en-US" sz="1600" dirty="0" err="1"/>
              <a:t>środowisko</a:t>
            </a:r>
            <a:r>
              <a:rPr lang="en-US" sz="1600" dirty="0"/>
              <a:t> jest </a:t>
            </a:r>
            <a:r>
              <a:rPr lang="en-US" sz="1600" dirty="0" err="1"/>
              <a:t>integrujące</a:t>
            </a:r>
            <a:r>
              <a:rPr lang="en-US" sz="1600" dirty="0"/>
              <a:t>, </a:t>
            </a:r>
            <a:r>
              <a:rPr lang="en-US" sz="1600" dirty="0" err="1"/>
              <a:t>transparentne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pełne</a:t>
            </a:r>
            <a:r>
              <a:rPr lang="en-US" sz="1600" dirty="0"/>
              <a:t> </a:t>
            </a:r>
            <a:r>
              <a:rPr lang="en-US" sz="1600" dirty="0" err="1"/>
              <a:t>szacunku</a:t>
            </a:r>
            <a:r>
              <a:rPr lang="en-US" sz="1600" dirty="0"/>
              <a:t>. </a:t>
            </a:r>
            <a:r>
              <a:rPr lang="en-US" sz="1600" dirty="0" err="1"/>
              <a:t>Nasze</a:t>
            </a:r>
            <a:r>
              <a:rPr lang="en-US" sz="1600" dirty="0"/>
              <a:t> </a:t>
            </a:r>
            <a:r>
              <a:rPr lang="en-US" sz="1600" dirty="0" err="1"/>
              <a:t>informacje</a:t>
            </a:r>
            <a:r>
              <a:rPr lang="en-US" sz="1600" dirty="0"/>
              <a:t> </a:t>
            </a:r>
            <a:r>
              <a:rPr lang="en-US" sz="1600" dirty="0" err="1"/>
              <a:t>zwrotne</a:t>
            </a:r>
            <a:r>
              <a:rPr lang="en-US" sz="1600" dirty="0"/>
              <a:t> </a:t>
            </a:r>
            <a:r>
              <a:rPr lang="en-US" sz="1600" dirty="0" err="1"/>
              <a:t>są</a:t>
            </a:r>
            <a:r>
              <a:rPr lang="pl-PL" sz="1600" dirty="0"/>
              <a:t> </a:t>
            </a:r>
            <a:r>
              <a:rPr lang="en-US" sz="1600" dirty="0" err="1"/>
              <a:t>zrozumiałe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motywujące</a:t>
            </a:r>
            <a:r>
              <a:rPr lang="en-US" sz="1600" dirty="0"/>
              <a:t> do</a:t>
            </a:r>
            <a:r>
              <a:rPr lang="pl-PL" sz="1600" dirty="0"/>
              <a:t> </a:t>
            </a:r>
            <a:r>
              <a:rPr lang="en-US" sz="1600" dirty="0" err="1"/>
              <a:t>działania</a:t>
            </a:r>
            <a:r>
              <a:rPr lang="en-US" sz="1600" b="1" dirty="0">
                <a:solidFill>
                  <a:schemeClr val="accent1"/>
                </a:solidFill>
              </a:rPr>
              <a:t>.</a:t>
            </a:r>
            <a:endParaRPr lang="en-US" sz="12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512176"/>
            <a:ext cx="3418336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Urzeczywistniamy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plany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Lubimy</a:t>
            </a:r>
            <a:r>
              <a:rPr lang="en-US" sz="1600" dirty="0"/>
              <a:t> </a:t>
            </a:r>
            <a:r>
              <a:rPr lang="en-US" sz="1600" dirty="0" err="1"/>
              <a:t>zwyciężać</a:t>
            </a:r>
            <a:r>
              <a:rPr lang="en-US" sz="1600" dirty="0"/>
              <a:t>. </a:t>
            </a:r>
            <a:r>
              <a:rPr lang="en-US" sz="1600" dirty="0" err="1"/>
              <a:t>Osiągamy</a:t>
            </a:r>
            <a:r>
              <a:rPr lang="en-US" sz="1600" dirty="0"/>
              <a:t> </a:t>
            </a:r>
            <a:r>
              <a:rPr lang="en-US" sz="1600" dirty="0" err="1"/>
              <a:t>cele</a:t>
            </a:r>
            <a:r>
              <a:rPr lang="en-US" sz="1600" dirty="0"/>
              <a:t>. </a:t>
            </a:r>
            <a:r>
              <a:rPr lang="en-US" sz="1600" dirty="0" err="1"/>
              <a:t>Wierzymy</a:t>
            </a:r>
            <a:r>
              <a:rPr lang="en-US" sz="1600" dirty="0"/>
              <a:t> w </a:t>
            </a:r>
            <a:r>
              <a:rPr lang="en-US" sz="1600" dirty="0" err="1"/>
              <a:t>dyscyplinę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pl-PL" sz="1600" dirty="0"/>
              <a:t> </a:t>
            </a:r>
            <a:r>
              <a:rPr lang="en-US" sz="1600" dirty="0" err="1"/>
              <a:t>uczciwość</a:t>
            </a:r>
            <a:r>
              <a:rPr lang="en-US" sz="1600" dirty="0"/>
              <a:t>. </a:t>
            </a:r>
            <a:r>
              <a:rPr lang="en-US" sz="1600" dirty="0" err="1"/>
              <a:t>Wkładamy</a:t>
            </a:r>
            <a:r>
              <a:rPr lang="en-US" sz="1600" dirty="0"/>
              <a:t> </a:t>
            </a:r>
            <a:r>
              <a:rPr lang="en-US" sz="1600" dirty="0" err="1"/>
              <a:t>całą</a:t>
            </a:r>
            <a:r>
              <a:rPr lang="en-US" sz="1600" dirty="0"/>
              <a:t> </a:t>
            </a:r>
            <a:r>
              <a:rPr lang="en-US" sz="1600" dirty="0" err="1"/>
              <a:t>naszą</a:t>
            </a:r>
            <a:r>
              <a:rPr lang="en-US" sz="1600" dirty="0"/>
              <a:t> </a:t>
            </a:r>
            <a:r>
              <a:rPr lang="en-US" sz="1600" dirty="0" err="1"/>
              <a:t>energię</a:t>
            </a:r>
            <a:r>
              <a:rPr lang="en-US" sz="1600" dirty="0"/>
              <a:t> w </a:t>
            </a:r>
            <a:r>
              <a:rPr lang="en-US" sz="1600" dirty="0" err="1"/>
              <a:t>pracę</a:t>
            </a:r>
            <a:r>
              <a:rPr lang="en-US" sz="1600" dirty="0"/>
              <a:t>. </a:t>
            </a:r>
            <a:r>
              <a:rPr lang="en-US" sz="1600" dirty="0" err="1"/>
              <a:t>Podejmujemy</a:t>
            </a:r>
            <a:r>
              <a:rPr lang="en-US" sz="1600" dirty="0"/>
              <a:t> </a:t>
            </a:r>
            <a:r>
              <a:rPr lang="en-US" sz="1600" dirty="0" err="1"/>
              <a:t>decyzje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działamy</a:t>
            </a:r>
            <a:r>
              <a:rPr lang="en-US" sz="1600" dirty="0"/>
              <a:t> w </a:t>
            </a:r>
            <a:r>
              <a:rPr lang="en-US" sz="1600" dirty="0" err="1"/>
              <a:t>szybki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pl-PL" sz="1600" dirty="0"/>
              <a:t> </a:t>
            </a:r>
            <a:r>
              <a:rPr lang="en-US" sz="1600" dirty="0" err="1"/>
              <a:t>inteligentny</a:t>
            </a:r>
            <a:r>
              <a:rPr lang="en-US" sz="1600" dirty="0"/>
              <a:t> </a:t>
            </a:r>
            <a:r>
              <a:rPr lang="en-US" sz="1600" dirty="0" err="1"/>
              <a:t>sposób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512176"/>
            <a:ext cx="3724749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Prowadzimy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działalność</a:t>
            </a:r>
            <a:r>
              <a:rPr lang="en-US" sz="1600" b="1" dirty="0">
                <a:solidFill>
                  <a:schemeClr val="accent1"/>
                </a:solidFill>
              </a:rPr>
              <a:t>, </a:t>
            </a:r>
            <a:r>
              <a:rPr lang="en-US" sz="1600" b="1" dirty="0" err="1">
                <a:solidFill>
                  <a:schemeClr val="accent1"/>
                </a:solidFill>
              </a:rPr>
              <a:t>jakbyśmy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wszyscy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byli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właścicielami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firmy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 err="1"/>
              <a:t>Szanujemy</a:t>
            </a:r>
            <a:r>
              <a:rPr lang="en-US" sz="1600" dirty="0"/>
              <a:t> </a:t>
            </a:r>
            <a:r>
              <a:rPr lang="en-US" sz="1600" dirty="0" err="1"/>
              <a:t>się</a:t>
            </a:r>
            <a:r>
              <a:rPr lang="en-US" sz="1600" dirty="0"/>
              <a:t> </a:t>
            </a:r>
            <a:r>
              <a:rPr lang="en-US" sz="1600" dirty="0" err="1"/>
              <a:t>nawzajem</a:t>
            </a:r>
            <a:r>
              <a:rPr lang="en-US" sz="1600" dirty="0"/>
              <a:t>, </a:t>
            </a:r>
            <a:r>
              <a:rPr lang="en-US" sz="1600" dirty="0" err="1"/>
              <a:t>działając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w </a:t>
            </a:r>
            <a:r>
              <a:rPr lang="en-US" sz="1600" dirty="0" err="1"/>
              <a:t>sposób</a:t>
            </a:r>
            <a:r>
              <a:rPr lang="en-US" sz="1600" dirty="0"/>
              <a:t> </a:t>
            </a:r>
            <a:r>
              <a:rPr lang="en-US" sz="1600" dirty="0" err="1"/>
              <a:t>odpowiedzialny</a:t>
            </a:r>
            <a:r>
              <a:rPr lang="en-US" sz="1600" dirty="0"/>
              <a:t>. W </a:t>
            </a:r>
            <a:r>
              <a:rPr lang="en-US" sz="1600" dirty="0" err="1"/>
              <a:t>naszych</a:t>
            </a:r>
            <a:r>
              <a:rPr lang="en-US" sz="1600" dirty="0"/>
              <a:t> </a:t>
            </a:r>
            <a:r>
              <a:rPr lang="en-US" sz="1600" dirty="0" err="1"/>
              <a:t>działaniach</a:t>
            </a:r>
            <a:r>
              <a:rPr lang="en-US" sz="1600" dirty="0"/>
              <a:t> </a:t>
            </a:r>
            <a:r>
              <a:rPr lang="en-US" sz="1600" dirty="0" err="1"/>
              <a:t>mamy</a:t>
            </a:r>
            <a:r>
              <a:rPr lang="en-US" sz="1600" dirty="0"/>
              <a:t> </a:t>
            </a:r>
            <a:r>
              <a:rPr lang="en-US" sz="1600" dirty="0" err="1"/>
              <a:t>zawsze</a:t>
            </a:r>
            <a:r>
              <a:rPr lang="en-US" sz="1600" dirty="0"/>
              <a:t>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uwadze</a:t>
            </a:r>
            <a:r>
              <a:rPr lang="en-US" sz="1600" dirty="0"/>
              <a:t> </a:t>
            </a:r>
            <a:r>
              <a:rPr lang="en-US" sz="1600" dirty="0" err="1"/>
              <a:t>najlepszy</a:t>
            </a:r>
            <a:r>
              <a:rPr lang="en-US" sz="1600" dirty="0"/>
              <a:t> </a:t>
            </a:r>
            <a:r>
              <a:rPr lang="en-US" sz="1600" dirty="0" err="1"/>
              <a:t>interes</a:t>
            </a:r>
            <a:r>
              <a:rPr lang="en-US" sz="1600" dirty="0"/>
              <a:t> </a:t>
            </a:r>
            <a:r>
              <a:rPr lang="en-US" sz="1600" dirty="0" err="1"/>
              <a:t>firmy</a:t>
            </a:r>
            <a:r>
              <a:rPr lang="en-US" sz="1600" dirty="0"/>
              <a:t>, </a:t>
            </a:r>
            <a:r>
              <a:rPr lang="en-US" sz="1600" dirty="0" err="1"/>
              <a:t>klientów</a:t>
            </a:r>
            <a:r>
              <a:rPr lang="en-US" sz="1600" dirty="0"/>
              <a:t>, </a:t>
            </a:r>
            <a:r>
              <a:rPr lang="en-US" sz="1600" dirty="0" err="1"/>
              <a:t>akcjonariuszy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społeczności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512176"/>
            <a:ext cx="3418336" cy="982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>
                <a:solidFill>
                  <a:schemeClr val="accent1"/>
                </a:solidFill>
              </a:rPr>
              <a:t>Dzisiaj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działamy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lepiej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niż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wczoraj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err="1"/>
              <a:t>Nieustannie</a:t>
            </a:r>
            <a:r>
              <a:rPr lang="en-US" sz="1600" dirty="0"/>
              <a:t> </a:t>
            </a:r>
            <a:r>
              <a:rPr lang="en-US" sz="1600" dirty="0" err="1"/>
              <a:t>się</a:t>
            </a:r>
            <a:r>
              <a:rPr lang="en-US" sz="1600" dirty="0"/>
              <a:t> </a:t>
            </a:r>
            <a:r>
              <a:rPr lang="en-US" sz="1600" dirty="0" err="1"/>
              <a:t>uczymy</a:t>
            </a:r>
            <a:r>
              <a:rPr lang="en-US" sz="1600" dirty="0"/>
              <a:t>. </a:t>
            </a:r>
            <a:r>
              <a:rPr lang="en-US" sz="1600" dirty="0" err="1"/>
              <a:t>Rozwijamy</a:t>
            </a:r>
            <a:r>
              <a:rPr lang="en-US" sz="1600" dirty="0"/>
              <a:t> </a:t>
            </a:r>
            <a:r>
              <a:rPr lang="en-US" sz="1600" dirty="0" err="1"/>
              <a:t>naszych</a:t>
            </a:r>
            <a:r>
              <a:rPr lang="en-US" sz="1600" dirty="0"/>
              <a:t> </a:t>
            </a:r>
            <a:r>
              <a:rPr lang="en-US" sz="1600" dirty="0" err="1"/>
              <a:t>pracowników</a:t>
            </a:r>
            <a:r>
              <a:rPr lang="en-US" sz="1600" dirty="0"/>
              <a:t>, aby </a:t>
            </a:r>
            <a:r>
              <a:rPr lang="pl-PL" sz="1600" dirty="0"/>
              <a:t>zapewnić wzrost</a:t>
            </a:r>
            <a:r>
              <a:rPr lang="en-US" sz="1600" dirty="0"/>
              <a:t> </a:t>
            </a:r>
            <a:r>
              <a:rPr lang="en-US" sz="1600" dirty="0" err="1"/>
              <a:t>naszą</a:t>
            </a:r>
            <a:r>
              <a:rPr lang="en-US" sz="1600" dirty="0"/>
              <a:t> firm</a:t>
            </a:r>
            <a:r>
              <a:rPr lang="pl-PL" sz="1600" dirty="0" err="1"/>
              <a:t>ie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Jesteśmy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dumni</a:t>
            </a:r>
            <a:r>
              <a:rPr lang="en-US" sz="3200" b="1" dirty="0">
                <a:solidFill>
                  <a:schemeClr val="bg1"/>
                </a:solidFill>
              </a:rPr>
              <a:t> z PPG</a:t>
            </a: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3352</TotalTime>
  <Words>226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Dennis Guo</cp:lastModifiedBy>
  <cp:revision>227</cp:revision>
  <dcterms:created xsi:type="dcterms:W3CDTF">2017-09-19T01:11:20Z</dcterms:created>
  <dcterms:modified xsi:type="dcterms:W3CDTF">2019-04-03T14:45:34Z</dcterms:modified>
</cp:coreProperties>
</file>