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92863" autoAdjust="0"/>
  </p:normalViewPr>
  <p:slideViewPr>
    <p:cSldViewPr snapToGrid="0" snapToObjects="1">
      <p:cViewPr varScale="1">
        <p:scale>
          <a:sx n="107" d="100"/>
          <a:sy n="107" d="100"/>
        </p:scale>
        <p:origin x="324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pPr/>
              <a:t>3/28/2019 11:17:21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pPr/>
              <a:t>3/28/2019 11:17:20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pPr/>
              <a:t>3/28/2019 11:17:20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pPr/>
              <a:t>3/28/2019 11:17:21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3093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La nostra </a:t>
            </a:r>
            <a:r>
              <a:rPr lang="en-US" sz="2400" b="1" dirty="0" err="1">
                <a:solidFill>
                  <a:schemeClr val="bg1"/>
                </a:solidFill>
              </a:rPr>
              <a:t>finalità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protect and beautify the world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0" y="2041769"/>
            <a:ext cx="3616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La nostra </a:t>
            </a:r>
            <a:r>
              <a:rPr lang="en-US" sz="2400" b="1" dirty="0" err="1">
                <a:solidFill>
                  <a:schemeClr val="bg1"/>
                </a:solidFill>
              </a:rPr>
              <a:t>strategia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1" y="2680466"/>
            <a:ext cx="3645991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Crescita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Garantire</a:t>
            </a:r>
            <a:r>
              <a:rPr lang="en-US" sz="1400" dirty="0"/>
              <a:t> </a:t>
            </a:r>
            <a:r>
              <a:rPr lang="en-US" sz="1400" dirty="0" err="1"/>
              <a:t>una</a:t>
            </a:r>
            <a:r>
              <a:rPr lang="en-US" sz="1400" dirty="0"/>
              <a:t> </a:t>
            </a:r>
            <a:r>
              <a:rPr lang="en-US" sz="1400" dirty="0" err="1"/>
              <a:t>crescita</a:t>
            </a:r>
            <a:r>
              <a:rPr lang="en-US" sz="1400" dirty="0"/>
              <a:t> </a:t>
            </a:r>
            <a:r>
              <a:rPr lang="en-US" sz="1400" dirty="0" err="1" smtClean="0"/>
              <a:t>costante</a:t>
            </a:r>
            <a:r>
              <a:rPr lang="en-US" sz="1400" dirty="0" smtClean="0"/>
              <a:t> </a:t>
            </a:r>
            <a:r>
              <a:rPr lang="en-US" sz="1400" dirty="0" err="1" smtClean="0"/>
              <a:t>superando</a:t>
            </a:r>
            <a:r>
              <a:rPr lang="en-US" sz="1400" dirty="0" smtClean="0"/>
              <a:t> </a:t>
            </a:r>
            <a:r>
              <a:rPr lang="en-US" sz="1400" dirty="0"/>
              <a:t>le </a:t>
            </a:r>
            <a:r>
              <a:rPr lang="en-US" sz="1400" dirty="0" err="1"/>
              <a:t>esigenze</a:t>
            </a:r>
            <a:r>
              <a:rPr lang="en-US" sz="1400" dirty="0"/>
              <a:t> </a:t>
            </a:r>
            <a:r>
              <a:rPr lang="en-US" sz="1400" dirty="0" err="1"/>
              <a:t>dei</a:t>
            </a:r>
            <a:r>
              <a:rPr lang="en-US" sz="1400" dirty="0"/>
              <a:t> </a:t>
            </a:r>
            <a:r>
              <a:rPr lang="en-US" sz="1400" dirty="0" err="1"/>
              <a:t>clienti</a:t>
            </a:r>
            <a:r>
              <a:rPr lang="en-US" sz="1400" dirty="0"/>
              <a:t> e </a:t>
            </a:r>
            <a:r>
              <a:rPr lang="en-US" sz="1400" dirty="0" smtClean="0"/>
              <a:t>del </a:t>
            </a:r>
            <a:r>
              <a:rPr lang="en-US" sz="1400" dirty="0" err="1" smtClean="0"/>
              <a:t>mercato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Espansione</a:t>
            </a:r>
            <a:r>
              <a:rPr lang="en-US" sz="1400" dirty="0" smtClean="0"/>
              <a:t> </a:t>
            </a:r>
            <a:r>
              <a:rPr lang="en-US" sz="1400" dirty="0" err="1"/>
              <a:t>nei</a:t>
            </a:r>
            <a:r>
              <a:rPr lang="en-US" sz="1400" dirty="0"/>
              <a:t> </a:t>
            </a:r>
            <a:r>
              <a:rPr lang="en-US" sz="1400" dirty="0" err="1"/>
              <a:t>mercati</a:t>
            </a:r>
            <a:r>
              <a:rPr lang="en-US" sz="1400" dirty="0"/>
              <a:t> e </a:t>
            </a:r>
            <a:r>
              <a:rPr lang="en-US" sz="1400" dirty="0" err="1"/>
              <a:t>nelle</a:t>
            </a:r>
            <a:r>
              <a:rPr lang="en-US" sz="1400" dirty="0"/>
              <a:t> </a:t>
            </a:r>
            <a:r>
              <a:rPr lang="en-US" sz="1400" dirty="0" err="1"/>
              <a:t>regioni</a:t>
            </a:r>
            <a:r>
              <a:rPr lang="en-US" sz="1400" dirty="0"/>
              <a:t> </a:t>
            </a:r>
            <a:r>
              <a:rPr lang="en-US" sz="1400" dirty="0" smtClean="0"/>
              <a:t>in cui </a:t>
            </a:r>
            <a:r>
              <a:rPr lang="en-US" sz="1400" dirty="0" err="1"/>
              <a:t>siamo</a:t>
            </a:r>
            <a:r>
              <a:rPr lang="en-US" sz="1400" dirty="0"/>
              <a:t> </a:t>
            </a:r>
            <a:r>
              <a:rPr lang="en-US" sz="1400" dirty="0" err="1"/>
              <a:t>poco</a:t>
            </a:r>
            <a:r>
              <a:rPr lang="en-US" sz="1400" dirty="0"/>
              <a:t> </a:t>
            </a:r>
            <a:r>
              <a:rPr lang="en-US" sz="1400" dirty="0" err="1"/>
              <a:t>rappresentati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Consolidare</a:t>
            </a:r>
            <a:r>
              <a:rPr lang="en-US" sz="1400" dirty="0" smtClean="0"/>
              <a:t> </a:t>
            </a:r>
            <a:r>
              <a:rPr lang="en-US" sz="1400" dirty="0" err="1"/>
              <a:t>il</a:t>
            </a:r>
            <a:r>
              <a:rPr lang="en-US" sz="1400" dirty="0"/>
              <a:t> </a:t>
            </a:r>
            <a:r>
              <a:rPr lang="en-US" sz="1400" dirty="0" err="1"/>
              <a:t>marchio</a:t>
            </a:r>
            <a:r>
              <a:rPr lang="en-US" sz="1400" dirty="0"/>
              <a:t> PPG e dare </a:t>
            </a:r>
            <a:r>
              <a:rPr lang="en-US" sz="1400" dirty="0" smtClean="0"/>
              <a:t>vita </a:t>
            </a:r>
            <a:r>
              <a:rPr lang="en-US" sz="1400" dirty="0" err="1" smtClean="0"/>
              <a:t>alla</a:t>
            </a:r>
            <a:r>
              <a:rPr lang="en-US" sz="1400" dirty="0" smtClean="0"/>
              <a:t> </a:t>
            </a:r>
            <a:r>
              <a:rPr lang="en-US" sz="1400" dirty="0"/>
              <a:t>nostra </a:t>
            </a:r>
            <a:r>
              <a:rPr lang="en-US" sz="1400" dirty="0" err="1"/>
              <a:t>finalità</a:t>
            </a:r>
            <a:r>
              <a:rPr lang="en-US" sz="1400" dirty="0"/>
              <a:t> - PPG: WE </a:t>
            </a:r>
            <a:r>
              <a:rPr lang="en-US" sz="1400" dirty="0" smtClean="0"/>
              <a:t>PROTECT AND </a:t>
            </a:r>
            <a:r>
              <a:rPr lang="en-US" sz="1400" dirty="0"/>
              <a:t>BEAUTIFY THE WORLD™</a:t>
            </a:r>
            <a:endParaRPr lang="en-US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3" y="2680466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Soluzioni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innovative 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Innovare</a:t>
            </a:r>
            <a:r>
              <a:rPr lang="en-US" sz="1400" dirty="0"/>
              <a:t>, </a:t>
            </a:r>
            <a:r>
              <a:rPr lang="en-US" sz="1400" dirty="0" err="1"/>
              <a:t>creare</a:t>
            </a:r>
            <a:r>
              <a:rPr lang="en-US" sz="1400" dirty="0"/>
              <a:t>, </a:t>
            </a:r>
            <a:r>
              <a:rPr lang="en-US" sz="1400" dirty="0" err="1"/>
              <a:t>risolvere</a:t>
            </a:r>
            <a:r>
              <a:rPr lang="en-US" sz="1400" dirty="0"/>
              <a:t>: </a:t>
            </a:r>
            <a:r>
              <a:rPr lang="en-US" sz="1400" dirty="0" err="1" smtClean="0"/>
              <a:t>fornire</a:t>
            </a:r>
            <a:r>
              <a:rPr lang="en-US" sz="1400" dirty="0" smtClean="0"/>
              <a:t> </a:t>
            </a:r>
            <a:r>
              <a:rPr lang="en-US" sz="1400" dirty="0" err="1" smtClean="0"/>
              <a:t>soluzioni</a:t>
            </a:r>
            <a:r>
              <a:rPr lang="en-US" sz="1400" dirty="0" smtClean="0"/>
              <a:t> </a:t>
            </a:r>
            <a:r>
              <a:rPr lang="en-US" sz="1400" dirty="0" err="1"/>
              <a:t>sostenibili</a:t>
            </a:r>
            <a:r>
              <a:rPr lang="en-US" sz="1400" dirty="0"/>
              <a:t> per far </a:t>
            </a:r>
            <a:r>
              <a:rPr lang="en-US" sz="1400" dirty="0" err="1"/>
              <a:t>fronte</a:t>
            </a:r>
            <a:r>
              <a:rPr lang="en-US" sz="1400" dirty="0"/>
              <a:t> </a:t>
            </a:r>
            <a:r>
              <a:rPr lang="en-US" sz="1400" dirty="0" err="1" smtClean="0"/>
              <a:t>alle</a:t>
            </a:r>
            <a:r>
              <a:rPr lang="en-US" sz="1400" dirty="0" smtClean="0"/>
              <a:t> </a:t>
            </a:r>
            <a:r>
              <a:rPr lang="en-US" sz="1400" dirty="0" err="1" smtClean="0"/>
              <a:t>principali</a:t>
            </a:r>
            <a:r>
              <a:rPr lang="en-US" sz="1400" dirty="0" smtClean="0"/>
              <a:t> </a:t>
            </a:r>
            <a:r>
              <a:rPr lang="en-US" sz="1400" dirty="0" err="1"/>
              <a:t>esigenze</a:t>
            </a:r>
            <a:r>
              <a:rPr lang="en-US" sz="1400" dirty="0"/>
              <a:t> </a:t>
            </a:r>
            <a:r>
              <a:rPr lang="en-US" sz="1400" dirty="0" err="1"/>
              <a:t>dei</a:t>
            </a:r>
            <a:r>
              <a:rPr lang="en-US" sz="1400" dirty="0"/>
              <a:t> </a:t>
            </a:r>
            <a:r>
              <a:rPr lang="en-US" sz="1400" dirty="0" err="1"/>
              <a:t>nostri</a:t>
            </a:r>
            <a:r>
              <a:rPr lang="en-US" sz="1400" dirty="0"/>
              <a:t> </a:t>
            </a:r>
            <a:r>
              <a:rPr lang="en-US" sz="1400" dirty="0" err="1"/>
              <a:t>clienti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Espandere</a:t>
            </a:r>
            <a:r>
              <a:rPr lang="en-US" sz="1400" dirty="0" smtClean="0"/>
              <a:t> </a:t>
            </a:r>
            <a:r>
              <a:rPr lang="en-US" sz="1400" dirty="0"/>
              <a:t>le </a:t>
            </a:r>
            <a:r>
              <a:rPr lang="en-US" sz="1400" dirty="0" err="1"/>
              <a:t>nostre</a:t>
            </a:r>
            <a:r>
              <a:rPr lang="en-US" sz="1400" dirty="0"/>
              <a:t> </a:t>
            </a:r>
            <a:r>
              <a:rPr lang="en-US" sz="1400" dirty="0" err="1"/>
              <a:t>tecnologie</a:t>
            </a:r>
            <a:r>
              <a:rPr lang="en-US" sz="1400" dirty="0"/>
              <a:t> </a:t>
            </a:r>
            <a:r>
              <a:rPr lang="en-US" sz="1400" dirty="0" smtClean="0"/>
              <a:t>leader a </a:t>
            </a:r>
            <a:r>
              <a:rPr lang="en-US" sz="1400" dirty="0" err="1"/>
              <a:t>livello</a:t>
            </a:r>
            <a:r>
              <a:rPr lang="en-US" sz="1400" dirty="0"/>
              <a:t> </a:t>
            </a:r>
            <a:r>
              <a:rPr lang="en-US" sz="1400" dirty="0" err="1"/>
              <a:t>globale</a:t>
            </a:r>
            <a:r>
              <a:rPr lang="en-US" sz="1400" dirty="0"/>
              <a:t> in </a:t>
            </a:r>
            <a:r>
              <a:rPr lang="en-US" sz="1400" dirty="0" err="1"/>
              <a:t>tutti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nostri</a:t>
            </a:r>
            <a:r>
              <a:rPr lang="en-US" sz="1400" dirty="0"/>
              <a:t> </a:t>
            </a:r>
            <a:r>
              <a:rPr lang="en-US" sz="1400" dirty="0" err="1"/>
              <a:t>mercati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Collaborare</a:t>
            </a:r>
            <a:r>
              <a:rPr lang="en-US" sz="1400" dirty="0" smtClean="0"/>
              <a:t> </a:t>
            </a:r>
            <a:r>
              <a:rPr lang="en-US" sz="1400" dirty="0"/>
              <a:t>con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nostri</a:t>
            </a:r>
            <a:r>
              <a:rPr lang="en-US" sz="1400" dirty="0"/>
              <a:t> </a:t>
            </a:r>
            <a:r>
              <a:rPr lang="en-US" sz="1400" dirty="0" err="1"/>
              <a:t>clienti</a:t>
            </a:r>
            <a:r>
              <a:rPr lang="en-US" sz="1400" dirty="0"/>
              <a:t> </a:t>
            </a:r>
            <a:r>
              <a:rPr lang="en-US" sz="1400" dirty="0" smtClean="0"/>
              <a:t>per </a:t>
            </a:r>
            <a:r>
              <a:rPr lang="en-US" sz="1400" dirty="0" err="1" smtClean="0"/>
              <a:t>favorire</a:t>
            </a:r>
            <a:r>
              <a:rPr lang="en-US" sz="1400" dirty="0" smtClean="0"/>
              <a:t> </a:t>
            </a:r>
            <a:r>
              <a:rPr lang="en-US" sz="1400" dirty="0" err="1"/>
              <a:t>il</a:t>
            </a:r>
            <a:r>
              <a:rPr lang="en-US" sz="1400" dirty="0"/>
              <a:t> </a:t>
            </a:r>
            <a:r>
              <a:rPr lang="en-US" sz="1400" dirty="0" err="1"/>
              <a:t>successo</a:t>
            </a:r>
            <a:r>
              <a:rPr lang="en-US" sz="1400" dirty="0"/>
              <a:t> </a:t>
            </a:r>
            <a:r>
              <a:rPr lang="en-US" sz="1400" dirty="0" err="1"/>
              <a:t>futuro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Clienti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Creare</a:t>
            </a:r>
            <a:r>
              <a:rPr lang="en-US" sz="1400" dirty="0"/>
              <a:t> </a:t>
            </a:r>
            <a:r>
              <a:rPr lang="en-US" sz="1400" dirty="0" err="1"/>
              <a:t>valore</a:t>
            </a:r>
            <a:r>
              <a:rPr lang="en-US" sz="1400" dirty="0"/>
              <a:t> per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nostri</a:t>
            </a:r>
            <a:r>
              <a:rPr lang="en-US" sz="1400" dirty="0"/>
              <a:t> </a:t>
            </a:r>
            <a:r>
              <a:rPr lang="en-US" sz="1400" dirty="0" err="1"/>
              <a:t>clienti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Conoscere</a:t>
            </a:r>
            <a:r>
              <a:rPr lang="en-US" sz="1400" dirty="0" smtClean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nostri</a:t>
            </a:r>
            <a:r>
              <a:rPr lang="en-US" sz="1400" dirty="0"/>
              <a:t> </a:t>
            </a:r>
            <a:r>
              <a:rPr lang="en-US" sz="1400" dirty="0" err="1"/>
              <a:t>clienti</a:t>
            </a:r>
            <a:r>
              <a:rPr lang="en-US" sz="1400" dirty="0"/>
              <a:t> </a:t>
            </a:r>
            <a:r>
              <a:rPr lang="en-US" sz="1400" dirty="0" err="1"/>
              <a:t>meglio</a:t>
            </a:r>
            <a:r>
              <a:rPr lang="en-US" sz="1400" dirty="0"/>
              <a:t> </a:t>
            </a:r>
            <a:r>
              <a:rPr lang="en-US" sz="1400" dirty="0" smtClean="0"/>
              <a:t>di </a:t>
            </a:r>
            <a:r>
              <a:rPr lang="en-US" sz="1400" dirty="0" err="1" smtClean="0"/>
              <a:t>quanto</a:t>
            </a:r>
            <a:r>
              <a:rPr lang="en-US" sz="1400" dirty="0" smtClean="0"/>
              <a:t> </a:t>
            </a:r>
            <a:r>
              <a:rPr lang="en-US" sz="1400" dirty="0"/>
              <a:t>non </a:t>
            </a:r>
            <a:r>
              <a:rPr lang="en-US" sz="1400" dirty="0" err="1"/>
              <a:t>conoscano</a:t>
            </a:r>
            <a:r>
              <a:rPr lang="en-US" sz="1400" dirty="0"/>
              <a:t> se </a:t>
            </a:r>
            <a:r>
              <a:rPr lang="en-US" sz="1400" dirty="0" err="1"/>
              <a:t>stessi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Offrire</a:t>
            </a:r>
            <a:r>
              <a:rPr lang="en-US" sz="1400" dirty="0" smtClean="0"/>
              <a:t> </a:t>
            </a:r>
            <a:r>
              <a:rPr lang="en-US" sz="1400" dirty="0" err="1"/>
              <a:t>reattività</a:t>
            </a:r>
            <a:r>
              <a:rPr lang="en-US" sz="1400" dirty="0"/>
              <a:t> e </a:t>
            </a:r>
            <a:r>
              <a:rPr lang="en-US" sz="1400" dirty="0" err="1"/>
              <a:t>supporto</a:t>
            </a:r>
            <a:r>
              <a:rPr lang="en-US" sz="1400" dirty="0"/>
              <a:t> </a:t>
            </a:r>
            <a:r>
              <a:rPr lang="en-US" sz="1400" dirty="0" err="1" smtClean="0"/>
              <a:t>senza</a:t>
            </a:r>
            <a:r>
              <a:rPr lang="en-US" sz="1400" dirty="0" smtClean="0"/>
              <a:t> </a:t>
            </a:r>
            <a:r>
              <a:rPr lang="en-US" sz="1400" dirty="0" err="1" smtClean="0"/>
              <a:t>precedenti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704231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Persone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Guidare</a:t>
            </a:r>
            <a:r>
              <a:rPr lang="en-US" sz="1400" dirty="0"/>
              <a:t>, </a:t>
            </a:r>
            <a:r>
              <a:rPr lang="en-US" sz="1400" dirty="0" err="1"/>
              <a:t>abilitare</a:t>
            </a:r>
            <a:r>
              <a:rPr lang="en-US" sz="1400" dirty="0"/>
              <a:t>, </a:t>
            </a:r>
            <a:r>
              <a:rPr lang="en-US" sz="1400" dirty="0" err="1"/>
              <a:t>autorizzare</a:t>
            </a:r>
            <a:r>
              <a:rPr lang="en-US" sz="1400" dirty="0"/>
              <a:t> e </a:t>
            </a:r>
            <a:r>
              <a:rPr lang="en-US" sz="1400" dirty="0" err="1" smtClean="0"/>
              <a:t>ispirare</a:t>
            </a:r>
            <a:r>
              <a:rPr lang="en-US" sz="1400" dirty="0" smtClean="0"/>
              <a:t> le </a:t>
            </a:r>
            <a:r>
              <a:rPr lang="en-US" sz="1400" dirty="0" err="1"/>
              <a:t>nostre</a:t>
            </a:r>
            <a:r>
              <a:rPr lang="en-US" sz="1400" dirty="0"/>
              <a:t> </a:t>
            </a:r>
            <a:r>
              <a:rPr lang="en-US" sz="1400" dirty="0" err="1"/>
              <a:t>persone</a:t>
            </a:r>
            <a:r>
              <a:rPr lang="en-US" sz="1400" dirty="0"/>
              <a:t> per </a:t>
            </a:r>
            <a:r>
              <a:rPr lang="en-US" sz="1400" dirty="0" err="1"/>
              <a:t>aiutarle</a:t>
            </a:r>
            <a:r>
              <a:rPr lang="en-US" sz="1400" dirty="0"/>
              <a:t> ad </a:t>
            </a:r>
            <a:r>
              <a:rPr lang="en-US" sz="1400" dirty="0" err="1" smtClean="0"/>
              <a:t>avere</a:t>
            </a:r>
            <a:r>
              <a:rPr lang="en-US" sz="1400" dirty="0" smtClean="0"/>
              <a:t> </a:t>
            </a:r>
            <a:r>
              <a:rPr lang="en-US" sz="1400" dirty="0" err="1" smtClean="0"/>
              <a:t>successo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Creare</a:t>
            </a:r>
            <a:r>
              <a:rPr lang="en-US" sz="1400" dirty="0" smtClean="0"/>
              <a:t> </a:t>
            </a:r>
            <a:r>
              <a:rPr lang="en-US" sz="1400" dirty="0"/>
              <a:t>team </a:t>
            </a:r>
            <a:r>
              <a:rPr lang="en-US" sz="1400" dirty="0" err="1"/>
              <a:t>eterogenei</a:t>
            </a:r>
            <a:r>
              <a:rPr lang="en-US" sz="1400" dirty="0"/>
              <a:t> e </a:t>
            </a:r>
            <a:r>
              <a:rPr lang="en-US" sz="1400" dirty="0" err="1"/>
              <a:t>inclusivi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Promuovere</a:t>
            </a:r>
            <a:r>
              <a:rPr lang="en-US" sz="1400" dirty="0" smtClean="0"/>
              <a:t> </a:t>
            </a:r>
            <a:r>
              <a:rPr lang="en-US" sz="1400" dirty="0"/>
              <a:t>un </a:t>
            </a:r>
            <a:r>
              <a:rPr lang="en-US" sz="1400" dirty="0" err="1"/>
              <a:t>luogo</a:t>
            </a:r>
            <a:r>
              <a:rPr lang="en-US" sz="1400" dirty="0"/>
              <a:t> di </a:t>
            </a:r>
            <a:r>
              <a:rPr lang="en-US" sz="1400" dirty="0" err="1"/>
              <a:t>lavoro</a:t>
            </a:r>
            <a:r>
              <a:rPr lang="en-US" sz="1400" dirty="0"/>
              <a:t> </a:t>
            </a:r>
            <a:r>
              <a:rPr lang="en-US" sz="1400" dirty="0" err="1" smtClean="0"/>
              <a:t>positivo</a:t>
            </a:r>
            <a:r>
              <a:rPr lang="en-US" sz="1400" dirty="0" smtClean="0"/>
              <a:t> e </a:t>
            </a:r>
            <a:r>
              <a:rPr lang="en-US" sz="1400" dirty="0" err="1"/>
              <a:t>un'etica</a:t>
            </a:r>
            <a:r>
              <a:rPr lang="en-US" sz="1400" dirty="0"/>
              <a:t> </a:t>
            </a:r>
            <a:r>
              <a:rPr lang="en-US" sz="1400" dirty="0" err="1"/>
              <a:t>professionale</a:t>
            </a:r>
            <a:r>
              <a:rPr lang="en-US" sz="1400" dirty="0"/>
              <a:t> forte </a:t>
            </a:r>
            <a:r>
              <a:rPr lang="en-US" sz="1400" dirty="0" smtClean="0"/>
              <a:t>e </a:t>
            </a:r>
            <a:r>
              <a:rPr lang="en-US" sz="1400" dirty="0" err="1" smtClean="0"/>
              <a:t>conforme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704231"/>
            <a:ext cx="3418336" cy="2119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Eccellenza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operativa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Sviluppare</a:t>
            </a:r>
            <a:r>
              <a:rPr lang="en-US" sz="1400" dirty="0"/>
              <a:t> e </a:t>
            </a:r>
            <a:r>
              <a:rPr lang="en-US" sz="1400" dirty="0" err="1"/>
              <a:t>implementare</a:t>
            </a:r>
            <a:r>
              <a:rPr lang="en-US" sz="1400" dirty="0"/>
              <a:t> </a:t>
            </a:r>
            <a:r>
              <a:rPr lang="en-US" sz="1400" dirty="0" err="1"/>
              <a:t>prassi</a:t>
            </a:r>
            <a:r>
              <a:rPr lang="en-US" sz="1400" dirty="0"/>
              <a:t> </a:t>
            </a:r>
            <a:r>
              <a:rPr lang="en-US" sz="1400" dirty="0" smtClean="0"/>
              <a:t>di </a:t>
            </a:r>
            <a:r>
              <a:rPr lang="en-US" sz="1400" dirty="0" err="1" smtClean="0"/>
              <a:t>lavoro</a:t>
            </a:r>
            <a:r>
              <a:rPr lang="en-US" sz="1400" dirty="0" smtClean="0"/>
              <a:t> </a:t>
            </a:r>
            <a:r>
              <a:rPr lang="en-US" sz="1400" dirty="0" err="1"/>
              <a:t>sicure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Essere</a:t>
            </a:r>
            <a:r>
              <a:rPr lang="en-US" sz="1400" dirty="0" smtClean="0"/>
              <a:t> </a:t>
            </a:r>
            <a:r>
              <a:rPr lang="en-US" sz="1400" dirty="0" err="1"/>
              <a:t>estremamente</a:t>
            </a:r>
            <a:r>
              <a:rPr lang="en-US" sz="1400" dirty="0"/>
              <a:t> </a:t>
            </a:r>
            <a:r>
              <a:rPr lang="en-US" sz="1400" dirty="0" err="1" smtClean="0"/>
              <a:t>concentrati</a:t>
            </a:r>
            <a:r>
              <a:rPr lang="en-US" sz="1400" dirty="0" smtClean="0"/>
              <a:t> </a:t>
            </a:r>
            <a:r>
              <a:rPr lang="en-US" sz="1400" dirty="0" err="1" smtClean="0"/>
              <a:t>sull'efficienza</a:t>
            </a:r>
            <a:r>
              <a:rPr lang="en-US" sz="1400" dirty="0" smtClean="0"/>
              <a:t> </a:t>
            </a:r>
            <a:r>
              <a:rPr lang="en-US" sz="1400" dirty="0"/>
              <a:t>e </a:t>
            </a:r>
            <a:r>
              <a:rPr lang="en-US" sz="1400" dirty="0" err="1"/>
              <a:t>sul</a:t>
            </a:r>
            <a:r>
              <a:rPr lang="en-US" sz="1400" dirty="0"/>
              <a:t> </a:t>
            </a:r>
            <a:r>
              <a:rPr lang="en-US" sz="1400" dirty="0" err="1"/>
              <a:t>miglioramento</a:t>
            </a:r>
            <a:r>
              <a:rPr lang="en-US" sz="1400" dirty="0"/>
              <a:t> </a:t>
            </a:r>
            <a:r>
              <a:rPr lang="en-US" sz="1400" dirty="0" err="1" smtClean="0"/>
              <a:t>dei</a:t>
            </a:r>
            <a:r>
              <a:rPr lang="en-US" sz="1400" dirty="0" smtClean="0"/>
              <a:t> </a:t>
            </a:r>
            <a:r>
              <a:rPr lang="en-US" sz="1400" dirty="0" err="1" smtClean="0"/>
              <a:t>profitti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Gestire</a:t>
            </a:r>
            <a:r>
              <a:rPr lang="en-US" sz="1400" dirty="0" smtClean="0"/>
              <a:t> </a:t>
            </a:r>
            <a:r>
              <a:rPr lang="en-US" sz="1400" dirty="0"/>
              <a:t>la nostra catena del </a:t>
            </a:r>
            <a:r>
              <a:rPr lang="en-US" sz="1400" dirty="0" err="1" smtClean="0"/>
              <a:t>valore</a:t>
            </a:r>
            <a:r>
              <a:rPr lang="en-US" sz="1400" dirty="0" smtClean="0"/>
              <a:t> per </a:t>
            </a:r>
            <a:r>
              <a:rPr lang="en-US" sz="1400" dirty="0" err="1"/>
              <a:t>ridurre</a:t>
            </a:r>
            <a:r>
              <a:rPr lang="en-US" sz="1400" dirty="0"/>
              <a:t> al </a:t>
            </a:r>
            <a:r>
              <a:rPr lang="en-US" sz="1400" dirty="0" err="1"/>
              <a:t>minimo</a:t>
            </a:r>
            <a:r>
              <a:rPr lang="en-US" sz="1400" dirty="0"/>
              <a:t> </a:t>
            </a:r>
            <a:r>
              <a:rPr lang="en-US" sz="1400" dirty="0" err="1"/>
              <a:t>il</a:t>
            </a:r>
            <a:r>
              <a:rPr lang="en-US" sz="1400" dirty="0"/>
              <a:t> </a:t>
            </a:r>
            <a:r>
              <a:rPr lang="en-US" sz="1400" dirty="0" err="1"/>
              <a:t>nostro</a:t>
            </a:r>
            <a:r>
              <a:rPr lang="en-US" sz="1400" dirty="0"/>
              <a:t> </a:t>
            </a:r>
            <a:r>
              <a:rPr lang="en-US" sz="1400" dirty="0" err="1" smtClean="0"/>
              <a:t>impatto</a:t>
            </a:r>
            <a:r>
              <a:rPr lang="en-US" sz="1400" dirty="0" smtClean="0"/>
              <a:t> </a:t>
            </a:r>
            <a:r>
              <a:rPr lang="en-US" sz="1400" dirty="0" err="1" smtClean="0"/>
              <a:t>ambientale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704231"/>
            <a:ext cx="3418336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Azionisti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Aumentare</a:t>
            </a:r>
            <a:r>
              <a:rPr lang="en-US" sz="1400" dirty="0"/>
              <a:t> le </a:t>
            </a:r>
            <a:r>
              <a:rPr lang="en-US" sz="1400" dirty="0" err="1"/>
              <a:t>vendite</a:t>
            </a:r>
            <a:r>
              <a:rPr lang="en-US" sz="1400" dirty="0"/>
              <a:t> e </a:t>
            </a:r>
            <a:r>
              <a:rPr lang="en-US" sz="1400" dirty="0" err="1"/>
              <a:t>gli</a:t>
            </a:r>
            <a:r>
              <a:rPr lang="en-US" sz="1400" dirty="0"/>
              <a:t> </a:t>
            </a:r>
            <a:r>
              <a:rPr lang="en-US" sz="1400" dirty="0" err="1"/>
              <a:t>utili</a:t>
            </a:r>
            <a:r>
              <a:rPr lang="en-US" sz="1400" dirty="0"/>
              <a:t> </a:t>
            </a:r>
            <a:r>
              <a:rPr lang="en-US" sz="1400" dirty="0" smtClean="0"/>
              <a:t>in </a:t>
            </a:r>
            <a:r>
              <a:rPr lang="en-US" sz="1400" dirty="0" err="1" smtClean="0"/>
              <a:t>maniera</a:t>
            </a:r>
            <a:r>
              <a:rPr lang="en-US" sz="1400" dirty="0" smtClean="0"/>
              <a:t> </a:t>
            </a:r>
            <a:r>
              <a:rPr lang="en-US" sz="1400" dirty="0" err="1"/>
              <a:t>costante</a:t>
            </a:r>
            <a:r>
              <a:rPr lang="en-US" sz="1400" dirty="0"/>
              <a:t> per </a:t>
            </a:r>
            <a:r>
              <a:rPr lang="en-US" sz="1400" dirty="0" err="1"/>
              <a:t>offrire</a:t>
            </a:r>
            <a:r>
              <a:rPr lang="en-US" sz="1400" dirty="0"/>
              <a:t> </a:t>
            </a:r>
            <a:r>
              <a:rPr lang="en-US" sz="1400" dirty="0" err="1" smtClean="0"/>
              <a:t>rendimenti</a:t>
            </a:r>
            <a:r>
              <a:rPr lang="en-US" sz="1400" dirty="0" smtClean="0"/>
              <a:t> </a:t>
            </a:r>
            <a:r>
              <a:rPr lang="en-US" sz="1400" dirty="0" err="1" smtClean="0"/>
              <a:t>superiori</a:t>
            </a:r>
            <a:r>
              <a:rPr lang="en-US" sz="1400" dirty="0" smtClean="0"/>
              <a:t> </a:t>
            </a:r>
            <a:r>
              <a:rPr lang="en-US" sz="1400" dirty="0" err="1"/>
              <a:t>agli</a:t>
            </a:r>
            <a:r>
              <a:rPr lang="en-US" sz="1400" dirty="0"/>
              <a:t> </a:t>
            </a:r>
            <a:r>
              <a:rPr lang="en-US" sz="1400" dirty="0" err="1"/>
              <a:t>azionisti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We Are ‘One PPG’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1070496" y="1303824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6545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PPG Way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Collaboriamo</a:t>
            </a:r>
            <a:r>
              <a:rPr lang="en-US" sz="1600" b="1" dirty="0">
                <a:solidFill>
                  <a:schemeClr val="accent1"/>
                </a:solidFill>
              </a:rPr>
              <a:t> con </a:t>
            </a:r>
            <a:r>
              <a:rPr lang="en-US" sz="1600" b="1" dirty="0" err="1">
                <a:solidFill>
                  <a:schemeClr val="accent1"/>
                </a:solidFill>
              </a:rPr>
              <a:t>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clienti</a:t>
            </a:r>
            <a:r>
              <a:rPr lang="en-US" sz="1600" b="1" dirty="0">
                <a:solidFill>
                  <a:schemeClr val="accent1"/>
                </a:solidFill>
              </a:rPr>
              <a:t> per </a:t>
            </a:r>
            <a:r>
              <a:rPr lang="en-US" sz="1600" b="1" dirty="0" err="1">
                <a:solidFill>
                  <a:schemeClr val="accent1"/>
                </a:solidFill>
              </a:rPr>
              <a:t>creare</a:t>
            </a:r>
            <a:r>
              <a:rPr lang="en-US" sz="1600" b="1" dirty="0">
                <a:solidFill>
                  <a:schemeClr val="accent1"/>
                </a:solidFill>
              </a:rPr>
              <a:t> un </a:t>
            </a:r>
            <a:r>
              <a:rPr lang="en-US" sz="1600" b="1" dirty="0" err="1">
                <a:solidFill>
                  <a:schemeClr val="accent1"/>
                </a:solidFill>
              </a:rPr>
              <a:t>valore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reciproco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 smtClean="0"/>
              <a:t>Siamo</a:t>
            </a:r>
            <a:r>
              <a:rPr lang="en-US" sz="1600" dirty="0" smtClean="0"/>
              <a:t> </a:t>
            </a:r>
            <a:r>
              <a:rPr lang="en-US" sz="1600" dirty="0" err="1" smtClean="0"/>
              <a:t>perspicaci</a:t>
            </a:r>
            <a:r>
              <a:rPr lang="en-US" sz="1600" dirty="0"/>
              <a:t>, </a:t>
            </a:r>
            <a:r>
              <a:rPr lang="en-US" sz="1600" dirty="0" err="1"/>
              <a:t>concentrati</a:t>
            </a:r>
            <a:r>
              <a:rPr lang="en-US" sz="1600" dirty="0"/>
              <a:t> e </a:t>
            </a:r>
            <a:r>
              <a:rPr lang="en-US" sz="1600" dirty="0" err="1"/>
              <a:t>proattivi</a:t>
            </a:r>
            <a:r>
              <a:rPr lang="en-US" sz="1600" dirty="0"/>
              <a:t>. </a:t>
            </a:r>
            <a:r>
              <a:rPr lang="en-US" sz="1600" dirty="0" err="1"/>
              <a:t>Abbiamo</a:t>
            </a:r>
            <a:r>
              <a:rPr lang="en-US" sz="1600" dirty="0"/>
              <a:t>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profonda</a:t>
            </a:r>
            <a:r>
              <a:rPr lang="en-US" sz="1600" dirty="0"/>
              <a:t> </a:t>
            </a:r>
            <a:r>
              <a:rPr lang="en-US" sz="1600" dirty="0" err="1" smtClean="0"/>
              <a:t>conoscenza</a:t>
            </a:r>
            <a:r>
              <a:rPr lang="en-US" sz="1600" dirty="0" smtClean="0"/>
              <a:t> del </a:t>
            </a:r>
            <a:r>
              <a:rPr lang="en-US" sz="1600" dirty="0" err="1"/>
              <a:t>settore</a:t>
            </a:r>
            <a:r>
              <a:rPr lang="en-US" sz="1600" dirty="0"/>
              <a:t> e </a:t>
            </a:r>
            <a:r>
              <a:rPr lang="en-US" sz="1600" dirty="0" err="1"/>
              <a:t>dei</a:t>
            </a:r>
            <a:r>
              <a:rPr lang="en-US" sz="1600" dirty="0"/>
              <a:t> </a:t>
            </a:r>
            <a:r>
              <a:rPr lang="en-US" sz="1600" dirty="0" err="1"/>
              <a:t>nostri</a:t>
            </a:r>
            <a:r>
              <a:rPr lang="en-US" sz="1600" dirty="0"/>
              <a:t> </a:t>
            </a:r>
            <a:r>
              <a:rPr lang="en-US" sz="1600" dirty="0" err="1"/>
              <a:t>clienti</a:t>
            </a:r>
            <a:r>
              <a:rPr lang="en-US" sz="1600" dirty="0"/>
              <a:t>. </a:t>
            </a:r>
            <a:r>
              <a:rPr lang="en-US" sz="1600" dirty="0" err="1"/>
              <a:t>Ci</a:t>
            </a:r>
            <a:r>
              <a:rPr lang="en-US" sz="1600" dirty="0"/>
              <a:t> </a:t>
            </a:r>
            <a:r>
              <a:rPr lang="en-US" sz="1600" dirty="0" err="1"/>
              <a:t>concentriamo</a:t>
            </a:r>
            <a:r>
              <a:rPr lang="en-US" sz="1600" dirty="0"/>
              <a:t> </a:t>
            </a:r>
            <a:r>
              <a:rPr lang="en-US" sz="1600" dirty="0" err="1"/>
              <a:t>su</a:t>
            </a:r>
            <a:r>
              <a:rPr lang="en-US" sz="1600" dirty="0"/>
              <a:t> </a:t>
            </a:r>
            <a:r>
              <a:rPr lang="en-US" sz="1600" dirty="0" err="1"/>
              <a:t>soluzioni</a:t>
            </a:r>
            <a:r>
              <a:rPr lang="en-US" sz="1600" dirty="0"/>
              <a:t> </a:t>
            </a:r>
            <a:r>
              <a:rPr lang="en-US" sz="1600" dirty="0" err="1"/>
              <a:t>pratiche</a:t>
            </a:r>
            <a:r>
              <a:rPr lang="en-US" sz="1600" dirty="0"/>
              <a:t> </a:t>
            </a:r>
            <a:r>
              <a:rPr lang="en-US" sz="1600" dirty="0" err="1" smtClean="0"/>
              <a:t>che</a:t>
            </a:r>
            <a:r>
              <a:rPr lang="en-US" sz="1600" dirty="0" smtClean="0"/>
              <a:t> </a:t>
            </a:r>
            <a:r>
              <a:rPr lang="en-US" sz="1600" dirty="0" err="1" smtClean="0"/>
              <a:t>fanno</a:t>
            </a:r>
            <a:r>
              <a:rPr lang="en-US" sz="1600" dirty="0" smtClean="0"/>
              <a:t> </a:t>
            </a:r>
            <a:r>
              <a:rPr lang="en-US" sz="1600" dirty="0"/>
              <a:t>la </a:t>
            </a:r>
            <a:r>
              <a:rPr lang="en-US" sz="1600" dirty="0" err="1"/>
              <a:t>differenza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Per </a:t>
            </a:r>
            <a:r>
              <a:rPr lang="en-US" sz="1600" b="1" dirty="0" err="1">
                <a:solidFill>
                  <a:schemeClr val="accent1"/>
                </a:solidFill>
              </a:rPr>
              <a:t>il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mondo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siamo</a:t>
            </a:r>
            <a:r>
              <a:rPr lang="en-US" sz="1600" b="1">
                <a:solidFill>
                  <a:schemeClr val="accent1"/>
                </a:solidFill>
              </a:rPr>
              <a:t> </a:t>
            </a:r>
            <a:r>
              <a:rPr lang="en-US" sz="1600" b="1" smtClean="0">
                <a:solidFill>
                  <a:schemeClr val="accent1"/>
                </a:solidFill>
              </a:rPr>
              <a:t>“</a:t>
            </a:r>
            <a:r>
              <a:rPr lang="en-US" sz="1600" b="1" smtClean="0">
                <a:solidFill>
                  <a:schemeClr val="accent1"/>
                </a:solidFill>
              </a:rPr>
              <a:t>One</a:t>
            </a:r>
            <a:r>
              <a:rPr lang="en-US" sz="1600" b="1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PPG”. </a:t>
            </a:r>
            <a:r>
              <a:rPr lang="en-US" sz="1600" dirty="0" err="1"/>
              <a:t>Insieme</a:t>
            </a:r>
            <a:r>
              <a:rPr lang="en-US" sz="1600" dirty="0"/>
              <a:t>, </a:t>
            </a:r>
            <a:r>
              <a:rPr lang="en-US" sz="1600" dirty="0" err="1"/>
              <a:t>siamo</a:t>
            </a:r>
            <a:r>
              <a:rPr lang="en-US" sz="1600" dirty="0"/>
              <a:t> </a:t>
            </a:r>
            <a:r>
              <a:rPr lang="en-US" sz="1600" dirty="0" err="1"/>
              <a:t>migliori</a:t>
            </a:r>
            <a:r>
              <a:rPr lang="en-US" sz="1600" dirty="0"/>
              <a:t> e </a:t>
            </a:r>
            <a:r>
              <a:rPr lang="en-US" sz="1600" dirty="0" err="1" smtClean="0"/>
              <a:t>più</a:t>
            </a:r>
            <a:r>
              <a:rPr lang="en-US" sz="1600" dirty="0" smtClean="0"/>
              <a:t> </a:t>
            </a:r>
            <a:r>
              <a:rPr lang="en-US" sz="1600" dirty="0" err="1" smtClean="0"/>
              <a:t>forti</a:t>
            </a:r>
            <a:r>
              <a:rPr lang="en-US" sz="1600" dirty="0"/>
              <a:t>. </a:t>
            </a:r>
            <a:r>
              <a:rPr lang="en-US" sz="1600" dirty="0" err="1"/>
              <a:t>Sfruttiamo</a:t>
            </a:r>
            <a:r>
              <a:rPr lang="en-US" sz="1600" dirty="0"/>
              <a:t> la nostra </a:t>
            </a:r>
            <a:r>
              <a:rPr lang="en-US" sz="1600" dirty="0" err="1"/>
              <a:t>grandezza</a:t>
            </a:r>
            <a:r>
              <a:rPr lang="en-US" sz="1600" dirty="0"/>
              <a:t> per </a:t>
            </a:r>
            <a:r>
              <a:rPr lang="en-US" sz="1600" dirty="0" err="1"/>
              <a:t>raggiungere</a:t>
            </a:r>
            <a:r>
              <a:rPr lang="en-US" sz="1600" dirty="0"/>
              <a:t> </a:t>
            </a:r>
            <a:r>
              <a:rPr lang="en-US" sz="1600" dirty="0" err="1"/>
              <a:t>nuovi</a:t>
            </a:r>
            <a:r>
              <a:rPr lang="en-US" sz="1600" dirty="0"/>
              <a:t> </a:t>
            </a:r>
            <a:r>
              <a:rPr lang="en-US" sz="1600" dirty="0" err="1"/>
              <a:t>mercati</a:t>
            </a:r>
            <a:r>
              <a:rPr lang="en-US" sz="1600" dirty="0"/>
              <a:t> </a:t>
            </a:r>
            <a:r>
              <a:rPr lang="en-US" sz="1600" dirty="0" smtClean="0"/>
              <a:t>e </a:t>
            </a:r>
            <a:r>
              <a:rPr lang="en-US" sz="1600" dirty="0" err="1" smtClean="0"/>
              <a:t>introdurre</a:t>
            </a:r>
            <a:r>
              <a:rPr lang="en-US" sz="1600" dirty="0" smtClean="0"/>
              <a:t> </a:t>
            </a:r>
            <a:r>
              <a:rPr lang="en-US" sz="1600" dirty="0" err="1"/>
              <a:t>tecnologie</a:t>
            </a:r>
            <a:r>
              <a:rPr lang="en-US" sz="1600" dirty="0"/>
              <a:t> innovative </a:t>
            </a:r>
            <a:r>
              <a:rPr lang="en-US" sz="1600" dirty="0" err="1"/>
              <a:t>mentre</a:t>
            </a:r>
            <a:r>
              <a:rPr lang="en-US" sz="1600" dirty="0"/>
              <a:t> </a:t>
            </a:r>
            <a:r>
              <a:rPr lang="en-US" sz="1600" dirty="0" err="1"/>
              <a:t>differenziamo</a:t>
            </a:r>
            <a:r>
              <a:rPr lang="en-US" sz="1600" dirty="0"/>
              <a:t> e </a:t>
            </a:r>
            <a:r>
              <a:rPr lang="en-US" sz="1600" dirty="0" err="1"/>
              <a:t>sconvolgiamo</a:t>
            </a:r>
            <a:r>
              <a:rPr lang="en-US" sz="1600" dirty="0"/>
              <a:t> </a:t>
            </a:r>
            <a:r>
              <a:rPr lang="en-US" sz="1600" dirty="0" smtClean="0"/>
              <a:t>I </a:t>
            </a:r>
            <a:r>
              <a:rPr lang="en-US" sz="1600" dirty="0" err="1" smtClean="0"/>
              <a:t>nostri</a:t>
            </a:r>
            <a:r>
              <a:rPr lang="en-US" sz="1600" dirty="0" smtClean="0"/>
              <a:t> </a:t>
            </a:r>
            <a:r>
              <a:rPr lang="en-US" sz="1600" dirty="0" err="1"/>
              <a:t>mercati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Ci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fidiamo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delle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persone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ogni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giorno</a:t>
            </a:r>
            <a:r>
              <a:rPr lang="en-US" sz="1600" b="1" dirty="0">
                <a:solidFill>
                  <a:schemeClr val="accent1"/>
                </a:solidFill>
              </a:rPr>
              <a:t>, sotto </a:t>
            </a:r>
            <a:r>
              <a:rPr lang="en-US" sz="1600" b="1" dirty="0" err="1">
                <a:solidFill>
                  <a:schemeClr val="accent1"/>
                </a:solidFill>
              </a:rPr>
              <a:t>ogni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punto</a:t>
            </a:r>
            <a:r>
              <a:rPr lang="en-US" sz="1600" b="1" dirty="0">
                <a:solidFill>
                  <a:schemeClr val="accent1"/>
                </a:solidFill>
              </a:rPr>
              <a:t> di vista. </a:t>
            </a:r>
            <a:r>
              <a:rPr lang="en-US" sz="1600" dirty="0" err="1"/>
              <a:t>Consentiamo</a:t>
            </a:r>
            <a:r>
              <a:rPr lang="en-US" sz="1600" dirty="0"/>
              <a:t> </a:t>
            </a:r>
            <a:r>
              <a:rPr lang="en-US" sz="1600" dirty="0" err="1"/>
              <a:t>alle</a:t>
            </a:r>
            <a:r>
              <a:rPr lang="en-US" sz="1600" dirty="0"/>
              <a:t> </a:t>
            </a:r>
            <a:r>
              <a:rPr lang="en-US" sz="1600" dirty="0" err="1"/>
              <a:t>persone</a:t>
            </a:r>
            <a:r>
              <a:rPr lang="en-US" sz="1600" dirty="0"/>
              <a:t> di </a:t>
            </a:r>
            <a:r>
              <a:rPr lang="en-US" sz="1600" dirty="0" err="1"/>
              <a:t>prendere</a:t>
            </a:r>
            <a:r>
              <a:rPr lang="en-US" sz="1600" dirty="0"/>
              <a:t> le </a:t>
            </a:r>
            <a:r>
              <a:rPr lang="en-US" sz="1600" dirty="0" err="1"/>
              <a:t>decisioni</a:t>
            </a:r>
            <a:r>
              <a:rPr lang="en-US" sz="1600" dirty="0"/>
              <a:t> </a:t>
            </a:r>
            <a:r>
              <a:rPr lang="en-US" sz="1600" dirty="0" err="1"/>
              <a:t>corrette</a:t>
            </a:r>
            <a:r>
              <a:rPr lang="en-US" sz="1600" dirty="0"/>
              <a:t>. </a:t>
            </a:r>
            <a:r>
              <a:rPr lang="en-US" sz="1600" dirty="0" err="1" smtClean="0"/>
              <a:t>Siamo</a:t>
            </a:r>
            <a:r>
              <a:rPr lang="en-US" sz="1600" dirty="0" smtClean="0"/>
              <a:t> </a:t>
            </a:r>
            <a:r>
              <a:rPr lang="en-US" sz="1600" dirty="0" err="1" smtClean="0"/>
              <a:t>inclusivi</a:t>
            </a:r>
            <a:r>
              <a:rPr lang="en-US" sz="1600" dirty="0"/>
              <a:t>, </a:t>
            </a:r>
            <a:r>
              <a:rPr lang="en-US" sz="1600" dirty="0" err="1"/>
              <a:t>trasparenti</a:t>
            </a:r>
            <a:r>
              <a:rPr lang="en-US" sz="1600" dirty="0"/>
              <a:t> e </a:t>
            </a:r>
            <a:r>
              <a:rPr lang="en-US" sz="1600" dirty="0" err="1"/>
              <a:t>rispettosi</a:t>
            </a:r>
            <a:r>
              <a:rPr lang="en-US" sz="1600" dirty="0"/>
              <a:t>. Il </a:t>
            </a:r>
            <a:r>
              <a:rPr lang="en-US" sz="1600" dirty="0" err="1"/>
              <a:t>nostro</a:t>
            </a:r>
            <a:r>
              <a:rPr lang="en-US" sz="1600" dirty="0"/>
              <a:t> feedback </a:t>
            </a:r>
            <a:r>
              <a:rPr lang="en-US" sz="1600" dirty="0" err="1"/>
              <a:t>è</a:t>
            </a:r>
            <a:r>
              <a:rPr lang="en-US" sz="1600" dirty="0"/>
              <a:t> </a:t>
            </a:r>
            <a:r>
              <a:rPr lang="en-US" sz="1600" dirty="0" err="1"/>
              <a:t>chiaro</a:t>
            </a:r>
            <a:r>
              <a:rPr lang="en-US" sz="1600" dirty="0"/>
              <a:t> e </a:t>
            </a:r>
            <a:r>
              <a:rPr lang="en-US" sz="1600" dirty="0" err="1"/>
              <a:t>attuabile</a:t>
            </a:r>
            <a:r>
              <a:rPr lang="en-US" sz="1600" b="1" dirty="0" smtClean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Insieme</a:t>
            </a:r>
            <a:r>
              <a:rPr lang="en-US" sz="1600" b="1" dirty="0">
                <a:solidFill>
                  <a:schemeClr val="accent1"/>
                </a:solidFill>
              </a:rPr>
              <a:t> ci </a:t>
            </a:r>
            <a:r>
              <a:rPr lang="en-US" sz="1600" b="1" dirty="0" err="1" smtClean="0">
                <a:solidFill>
                  <a:schemeClr val="accent1"/>
                </a:solidFill>
              </a:rPr>
              <a:t>riusciamo</a:t>
            </a:r>
            <a:r>
              <a:rPr lang="en-US" sz="1600" b="1" dirty="0" smtClean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Abbiamo</a:t>
            </a:r>
            <a:r>
              <a:rPr lang="en-US" sz="1600" dirty="0"/>
              <a:t>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predilezione</a:t>
            </a:r>
            <a:r>
              <a:rPr lang="en-US" sz="1600" dirty="0"/>
              <a:t> per </a:t>
            </a:r>
            <a:r>
              <a:rPr lang="en-US" sz="1600" dirty="0" err="1"/>
              <a:t>il</a:t>
            </a:r>
            <a:r>
              <a:rPr lang="en-US" sz="1600" dirty="0"/>
              <a:t> </a:t>
            </a:r>
            <a:r>
              <a:rPr lang="en-US" sz="1600" dirty="0" err="1" smtClean="0"/>
              <a:t>successo</a:t>
            </a:r>
            <a:r>
              <a:rPr lang="en-US" sz="1600" dirty="0" smtClean="0"/>
              <a:t>. </a:t>
            </a:r>
            <a:r>
              <a:rPr lang="en-US" sz="1600" dirty="0" err="1" smtClean="0"/>
              <a:t>Raggiungiamo</a:t>
            </a:r>
            <a:r>
              <a:rPr lang="en-US" sz="1600" dirty="0" smtClean="0"/>
              <a:t> </a:t>
            </a:r>
            <a:r>
              <a:rPr lang="en-US" sz="1600" dirty="0" err="1"/>
              <a:t>gli</a:t>
            </a:r>
            <a:r>
              <a:rPr lang="en-US" sz="1600" dirty="0"/>
              <a:t> </a:t>
            </a:r>
            <a:r>
              <a:rPr lang="en-US" sz="1600" dirty="0" err="1"/>
              <a:t>obiettivi</a:t>
            </a:r>
            <a:r>
              <a:rPr lang="en-US" sz="1600" dirty="0"/>
              <a:t>. </a:t>
            </a:r>
            <a:r>
              <a:rPr lang="en-US" sz="1600" dirty="0" err="1"/>
              <a:t>Agiamo</a:t>
            </a:r>
            <a:r>
              <a:rPr lang="en-US" sz="1600" dirty="0"/>
              <a:t> con </a:t>
            </a:r>
            <a:r>
              <a:rPr lang="en-US" sz="1600" dirty="0" err="1"/>
              <a:t>disciplina</a:t>
            </a:r>
            <a:r>
              <a:rPr lang="en-US" sz="1600" dirty="0"/>
              <a:t> e </a:t>
            </a:r>
            <a:r>
              <a:rPr lang="en-US" sz="1600" dirty="0" err="1" smtClean="0"/>
              <a:t>integrità</a:t>
            </a:r>
            <a:r>
              <a:rPr lang="en-US" sz="1600" dirty="0" smtClean="0"/>
              <a:t>. </a:t>
            </a:r>
            <a:r>
              <a:rPr lang="en-US" sz="1600" dirty="0" err="1" smtClean="0"/>
              <a:t>Apportiamo</a:t>
            </a:r>
            <a:r>
              <a:rPr lang="en-US" sz="1600" dirty="0" smtClean="0"/>
              <a:t> </a:t>
            </a:r>
            <a:r>
              <a:rPr lang="en-US" sz="1600" dirty="0"/>
              <a:t>le </a:t>
            </a:r>
            <a:r>
              <a:rPr lang="en-US" sz="1600" dirty="0" err="1"/>
              <a:t>migliori</a:t>
            </a:r>
            <a:r>
              <a:rPr lang="en-US" sz="1600" dirty="0"/>
              <a:t> </a:t>
            </a:r>
            <a:r>
              <a:rPr lang="en-US" sz="1600" dirty="0" err="1"/>
              <a:t>energie</a:t>
            </a:r>
            <a:r>
              <a:rPr lang="en-US" sz="1600" dirty="0"/>
              <a:t> </a:t>
            </a:r>
            <a:r>
              <a:rPr lang="en-US" sz="1600" dirty="0" err="1"/>
              <a:t>nel</a:t>
            </a:r>
            <a:r>
              <a:rPr lang="en-US" sz="1600" dirty="0"/>
              <a:t> </a:t>
            </a:r>
            <a:r>
              <a:rPr lang="en-US" sz="1600" dirty="0" err="1"/>
              <a:t>nostro</a:t>
            </a:r>
            <a:r>
              <a:rPr lang="en-US" sz="1600" dirty="0"/>
              <a:t> </a:t>
            </a:r>
            <a:r>
              <a:rPr lang="en-US" sz="1600" dirty="0" err="1"/>
              <a:t>lavoro</a:t>
            </a:r>
            <a:r>
              <a:rPr lang="en-US" sz="1600" dirty="0"/>
              <a:t>. </a:t>
            </a:r>
            <a:r>
              <a:rPr lang="en-US" sz="1600" dirty="0" err="1"/>
              <a:t>Decidiamo</a:t>
            </a:r>
            <a:r>
              <a:rPr lang="en-US" sz="1600" dirty="0"/>
              <a:t> e </a:t>
            </a:r>
            <a:r>
              <a:rPr lang="en-US" sz="1600" dirty="0" err="1"/>
              <a:t>agiamo</a:t>
            </a:r>
            <a:r>
              <a:rPr lang="en-US" sz="1600" dirty="0"/>
              <a:t> </a:t>
            </a:r>
            <a:r>
              <a:rPr lang="en-US" sz="1600" dirty="0" smtClean="0"/>
              <a:t>in </a:t>
            </a:r>
            <a:r>
              <a:rPr lang="en-US" sz="1600" dirty="0" err="1" smtClean="0"/>
              <a:t>maniera</a:t>
            </a:r>
            <a:r>
              <a:rPr lang="en-US" sz="1600" dirty="0" smtClean="0"/>
              <a:t> </a:t>
            </a:r>
            <a:r>
              <a:rPr lang="en-US" sz="1600" dirty="0" err="1"/>
              <a:t>intelligente</a:t>
            </a:r>
            <a:r>
              <a:rPr lang="en-US" sz="1600" dirty="0"/>
              <a:t> e </a:t>
            </a:r>
            <a:r>
              <a:rPr lang="en-US" sz="1600" dirty="0" err="1"/>
              <a:t>rapida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650040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Gestiamo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l'azienda</a:t>
            </a:r>
            <a:r>
              <a:rPr lang="en-US" sz="1600" b="1" dirty="0">
                <a:solidFill>
                  <a:schemeClr val="accent1"/>
                </a:solidFill>
              </a:rPr>
              <a:t> come se fosse nostra. </a:t>
            </a:r>
            <a:r>
              <a:rPr lang="en-US" sz="1600" dirty="0" err="1" smtClean="0"/>
              <a:t>Ci</a:t>
            </a:r>
            <a:r>
              <a:rPr lang="en-US" sz="1600" dirty="0" smtClean="0"/>
              <a:t> </a:t>
            </a:r>
            <a:r>
              <a:rPr lang="en-US" sz="1600" dirty="0" err="1" smtClean="0"/>
              <a:t>rispettiamo</a:t>
            </a:r>
            <a:r>
              <a:rPr lang="en-US" sz="1600" dirty="0" smtClean="0"/>
              <a:t> </a:t>
            </a:r>
            <a:r>
              <a:rPr lang="en-US" sz="1600" dirty="0" err="1" smtClean="0"/>
              <a:t>reciprocamente</a:t>
            </a:r>
            <a:r>
              <a:rPr lang="en-US" sz="1600" dirty="0" smtClean="0"/>
              <a:t> </a:t>
            </a:r>
            <a:r>
              <a:rPr lang="en-US" sz="1600" dirty="0" err="1"/>
              <a:t>dimostrando</a:t>
            </a:r>
            <a:r>
              <a:rPr lang="en-US" sz="1600" dirty="0"/>
              <a:t> </a:t>
            </a:r>
            <a:r>
              <a:rPr lang="en-US" sz="1600" dirty="0" err="1"/>
              <a:t>responsabilità</a:t>
            </a:r>
            <a:r>
              <a:rPr lang="en-US" sz="1600" dirty="0"/>
              <a:t> e </a:t>
            </a:r>
            <a:r>
              <a:rPr lang="en-US" sz="1600" dirty="0" err="1"/>
              <a:t>affidabilità</a:t>
            </a:r>
            <a:r>
              <a:rPr lang="en-US" sz="1600" dirty="0"/>
              <a:t>. </a:t>
            </a:r>
            <a:r>
              <a:rPr lang="en-US" sz="1600" dirty="0" err="1" smtClean="0"/>
              <a:t>Operiamo</a:t>
            </a:r>
            <a:r>
              <a:rPr lang="en-US" sz="1600" dirty="0" smtClean="0"/>
              <a:t> </a:t>
            </a:r>
            <a:r>
              <a:rPr lang="en-US" sz="1600" dirty="0" err="1" smtClean="0"/>
              <a:t>sempre</a:t>
            </a:r>
            <a:r>
              <a:rPr lang="en-US" sz="1600" dirty="0" smtClean="0"/>
              <a:t> </a:t>
            </a:r>
            <a:r>
              <a:rPr lang="en-US" sz="1600" dirty="0" err="1"/>
              <a:t>nel</a:t>
            </a:r>
            <a:r>
              <a:rPr lang="en-US" sz="1600" dirty="0"/>
              <a:t> </a:t>
            </a:r>
            <a:r>
              <a:rPr lang="en-US" sz="1600" dirty="0" err="1"/>
              <a:t>migliore</a:t>
            </a:r>
            <a:r>
              <a:rPr lang="en-US" sz="1600" dirty="0"/>
              <a:t> </a:t>
            </a:r>
            <a:r>
              <a:rPr lang="en-US" sz="1600" dirty="0" err="1"/>
              <a:t>interesse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nostra </a:t>
            </a:r>
            <a:r>
              <a:rPr lang="en-US" sz="1600" dirty="0" err="1"/>
              <a:t>azienda</a:t>
            </a:r>
            <a:r>
              <a:rPr lang="en-US" sz="1600" dirty="0"/>
              <a:t>, </a:t>
            </a:r>
            <a:r>
              <a:rPr lang="en-US" sz="1600" dirty="0" err="1"/>
              <a:t>dei</a:t>
            </a:r>
            <a:r>
              <a:rPr lang="en-US" sz="1600" dirty="0"/>
              <a:t> </a:t>
            </a:r>
            <a:r>
              <a:rPr lang="en-US" sz="1600" dirty="0" err="1"/>
              <a:t>clienti</a:t>
            </a:r>
            <a:r>
              <a:rPr lang="en-US" sz="1600" dirty="0"/>
              <a:t>, </a:t>
            </a:r>
            <a:r>
              <a:rPr lang="en-US" sz="1600" dirty="0" err="1" smtClean="0"/>
              <a:t>degli</a:t>
            </a:r>
            <a:r>
              <a:rPr lang="en-US" sz="1600" dirty="0" smtClean="0"/>
              <a:t> </a:t>
            </a:r>
            <a:r>
              <a:rPr lang="en-US" sz="1600" dirty="0" err="1" smtClean="0"/>
              <a:t>azionisti</a:t>
            </a:r>
            <a:r>
              <a:rPr lang="en-US" sz="1600" dirty="0" smtClean="0"/>
              <a:t> </a:t>
            </a:r>
            <a:r>
              <a:rPr lang="en-US" sz="1600" dirty="0"/>
              <a:t>e </a:t>
            </a:r>
            <a:r>
              <a:rPr lang="en-US" sz="1600" dirty="0" err="1"/>
              <a:t>delle</a:t>
            </a:r>
            <a:r>
              <a:rPr lang="en-US" sz="1600" dirty="0"/>
              <a:t> </a:t>
            </a:r>
            <a:r>
              <a:rPr lang="en-US" sz="1600" dirty="0" err="1"/>
              <a:t>nostre</a:t>
            </a:r>
            <a:r>
              <a:rPr lang="en-US" sz="1600" dirty="0"/>
              <a:t> </a:t>
            </a:r>
            <a:r>
              <a:rPr lang="en-US" sz="1600" dirty="0" err="1"/>
              <a:t>comunità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Le </a:t>
            </a:r>
            <a:r>
              <a:rPr lang="en-US" sz="1600" b="1" dirty="0" err="1">
                <a:solidFill>
                  <a:schemeClr val="accent1"/>
                </a:solidFill>
              </a:rPr>
              <a:t>nostre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azioni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oggi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sono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migliori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rispetto</a:t>
            </a:r>
            <a:r>
              <a:rPr lang="en-US" sz="1600" b="1" dirty="0">
                <a:solidFill>
                  <a:schemeClr val="accent1"/>
                </a:solidFill>
              </a:rPr>
              <a:t> a </a:t>
            </a:r>
            <a:r>
              <a:rPr lang="en-US" sz="1600" b="1" dirty="0" err="1">
                <a:solidFill>
                  <a:schemeClr val="accent1"/>
                </a:solidFill>
              </a:rPr>
              <a:t>quelle</a:t>
            </a:r>
            <a:r>
              <a:rPr lang="en-US" sz="1600" b="1" dirty="0">
                <a:solidFill>
                  <a:schemeClr val="accent1"/>
                </a:solidFill>
              </a:rPr>
              <a:t> di </a:t>
            </a:r>
            <a:r>
              <a:rPr lang="en-US" sz="1600" b="1" dirty="0" err="1">
                <a:solidFill>
                  <a:schemeClr val="accent1"/>
                </a:solidFill>
              </a:rPr>
              <a:t>ieri</a:t>
            </a:r>
            <a:r>
              <a:rPr lang="en-US" sz="1600" b="1" dirty="0">
                <a:solidFill>
                  <a:schemeClr val="accent1"/>
                </a:solidFill>
              </a:rPr>
              <a:t>, </a:t>
            </a:r>
            <a:r>
              <a:rPr lang="en-US" sz="1600" b="1" dirty="0" err="1">
                <a:solidFill>
                  <a:schemeClr val="accent1"/>
                </a:solidFill>
              </a:rPr>
              <a:t>ogni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giorno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 smtClean="0"/>
              <a:t>Apprendiamo</a:t>
            </a:r>
            <a:r>
              <a:rPr lang="en-US" sz="1600" dirty="0" smtClean="0"/>
              <a:t> </a:t>
            </a:r>
            <a:r>
              <a:rPr lang="en-US" sz="1600" dirty="0" err="1"/>
              <a:t>continuamente</a:t>
            </a:r>
            <a:r>
              <a:rPr lang="en-US" sz="1600" dirty="0"/>
              <a:t>. </a:t>
            </a:r>
            <a:r>
              <a:rPr lang="en-US" sz="1600" dirty="0" err="1"/>
              <a:t>Favoriamo</a:t>
            </a:r>
            <a:r>
              <a:rPr lang="en-US" sz="1600" dirty="0"/>
              <a:t> lo </a:t>
            </a:r>
            <a:r>
              <a:rPr lang="en-US" sz="1600" dirty="0" err="1"/>
              <a:t>sviluppo</a:t>
            </a:r>
            <a:r>
              <a:rPr lang="en-US" sz="1600" dirty="0"/>
              <a:t> </a:t>
            </a:r>
            <a:r>
              <a:rPr lang="en-US" sz="1600" dirty="0" err="1"/>
              <a:t>delle</a:t>
            </a:r>
            <a:r>
              <a:rPr lang="en-US" sz="1600" dirty="0"/>
              <a:t> </a:t>
            </a:r>
            <a:r>
              <a:rPr lang="en-US" sz="1600" dirty="0" err="1"/>
              <a:t>persone</a:t>
            </a:r>
            <a:r>
              <a:rPr lang="en-US" sz="1600" dirty="0"/>
              <a:t> </a:t>
            </a:r>
            <a:r>
              <a:rPr lang="en-US" sz="1600" dirty="0" smtClean="0"/>
              <a:t>per far </a:t>
            </a:r>
            <a:r>
              <a:rPr lang="en-US" sz="1600" dirty="0" err="1"/>
              <a:t>crescere</a:t>
            </a:r>
            <a:r>
              <a:rPr lang="en-US" sz="1600" dirty="0"/>
              <a:t> le </a:t>
            </a:r>
            <a:r>
              <a:rPr lang="en-US" sz="1600" dirty="0" err="1"/>
              <a:t>nostre</a:t>
            </a:r>
            <a:r>
              <a:rPr lang="en-US" sz="1600" dirty="0"/>
              <a:t> </a:t>
            </a:r>
            <a:r>
              <a:rPr lang="en-US" sz="1600" dirty="0" err="1"/>
              <a:t>attività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Siamo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orgogliosi</a:t>
            </a:r>
            <a:r>
              <a:rPr lang="en-US" sz="3200" b="1" dirty="0">
                <a:solidFill>
                  <a:schemeClr val="bg1"/>
                </a:solidFill>
              </a:rPr>
              <a:t> di PPG</a:t>
            </a: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3380</TotalTime>
  <Words>435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Dennis Guo</cp:lastModifiedBy>
  <cp:revision>228</cp:revision>
  <dcterms:created xsi:type="dcterms:W3CDTF">2017-09-19T01:11:20Z</dcterms:created>
  <dcterms:modified xsi:type="dcterms:W3CDTF">2019-03-28T15:17:31Z</dcterms:modified>
</cp:coreProperties>
</file>