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92863" autoAdjust="0"/>
  </p:normalViewPr>
  <p:slideViewPr>
    <p:cSldViewPr snapToGrid="0" snapToObjects="1">
      <p:cViewPr varScale="1">
        <p:scale>
          <a:sx n="84" d="100"/>
          <a:sy n="84" d="100"/>
        </p:scale>
        <p:origin x="-328" y="-96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1/12/19 9:17 PM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1/12/19 9:17 PM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1/12/19 9:21 PM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1/12/19 9:24 PM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xmlns="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xmlns="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xmlns="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xmlns="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xmlns="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="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="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xmlns="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xmlns="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xmlns="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xmlns="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xmlns="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xmlns="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xmlns="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xmlns="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xmlns="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xmlns="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xmlns="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xmlns="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="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xmlns="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xmlns="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xmlns="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5A5ECB3-5A99-48D4-A7A1-6D773F3CD5B9}"/>
              </a:ext>
            </a:extLst>
          </p:cNvPr>
          <p:cNvSpPr txBox="1"/>
          <p:nvPr/>
        </p:nvSpPr>
        <p:spPr>
          <a:xfrm>
            <a:off x="297950" y="1303824"/>
            <a:ext cx="3376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Nuestro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propósito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protect and beautify the world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xmlns="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4024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Nuestra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estrategia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550EF23-C66B-4301-A953-E920F0403A92}"/>
              </a:ext>
            </a:extLst>
          </p:cNvPr>
          <p:cNvSpPr/>
          <p:nvPr/>
        </p:nvSpPr>
        <p:spPr>
          <a:xfrm>
            <a:off x="388311" y="2680466"/>
            <a:ext cx="3723763" cy="2225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Crecimiento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Mantener</a:t>
            </a:r>
            <a:r>
              <a:rPr lang="en-US" sz="1400" dirty="0"/>
              <a:t> un </a:t>
            </a:r>
            <a:r>
              <a:rPr lang="en-US" sz="1400" dirty="0" err="1"/>
              <a:t>crecimiento</a:t>
            </a:r>
            <a:r>
              <a:rPr lang="en-US" sz="1400" dirty="0"/>
              <a:t> </a:t>
            </a:r>
            <a:r>
              <a:rPr lang="en-US" sz="1400" dirty="0" err="1"/>
              <a:t>constante</a:t>
            </a:r>
            <a:r>
              <a:rPr lang="en-US" sz="1400" dirty="0"/>
              <a:t> </a:t>
            </a:r>
            <a:r>
              <a:rPr lang="en-US" sz="1400" dirty="0" smtClean="0"/>
              <a:t>al </a:t>
            </a:r>
            <a:r>
              <a:rPr lang="en-US" sz="1400" dirty="0" err="1" smtClean="0"/>
              <a:t>superar</a:t>
            </a:r>
            <a:r>
              <a:rPr lang="en-US" sz="1400" dirty="0" smtClean="0"/>
              <a:t> </a:t>
            </a:r>
            <a:r>
              <a:rPr lang="en-US" sz="1400" dirty="0" err="1"/>
              <a:t>las</a:t>
            </a:r>
            <a:r>
              <a:rPr lang="en-US" sz="1400" dirty="0"/>
              <a:t> </a:t>
            </a:r>
            <a:r>
              <a:rPr lang="en-US" sz="1400" dirty="0" err="1"/>
              <a:t>necesidades</a:t>
            </a:r>
            <a:r>
              <a:rPr lang="en-US" sz="1400" dirty="0"/>
              <a:t> del </a:t>
            </a:r>
            <a:r>
              <a:rPr lang="en-US" sz="1400" dirty="0" err="1" smtClean="0"/>
              <a:t>mercado</a:t>
            </a:r>
            <a:r>
              <a:rPr lang="en-US" sz="1400" dirty="0" smtClean="0"/>
              <a:t> y </a:t>
            </a:r>
            <a:r>
              <a:rPr lang="en-US" sz="1400" dirty="0"/>
              <a:t>de los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Expandirnos</a:t>
            </a:r>
            <a:r>
              <a:rPr lang="en-US" sz="1400" dirty="0" smtClean="0"/>
              <a:t> </a:t>
            </a:r>
            <a:r>
              <a:rPr lang="en-US" sz="1400" dirty="0"/>
              <a:t>en </a:t>
            </a:r>
            <a:r>
              <a:rPr lang="en-US" sz="1400" dirty="0" err="1"/>
              <a:t>mercados</a:t>
            </a:r>
            <a:r>
              <a:rPr lang="en-US" sz="1400" dirty="0"/>
              <a:t> y </a:t>
            </a:r>
            <a:r>
              <a:rPr lang="en-US" sz="1400" dirty="0" err="1" smtClean="0"/>
              <a:t>regiones</a:t>
            </a:r>
            <a:r>
              <a:rPr lang="en-US" sz="1400" dirty="0" smtClean="0"/>
              <a:t> en </a:t>
            </a:r>
            <a:r>
              <a:rPr lang="en-US" sz="1400" dirty="0" err="1"/>
              <a:t>las</a:t>
            </a:r>
            <a:r>
              <a:rPr lang="en-US" sz="1400" dirty="0"/>
              <a:t> </a:t>
            </a:r>
            <a:r>
              <a:rPr lang="en-US" sz="1400" dirty="0" err="1"/>
              <a:t>que</a:t>
            </a:r>
            <a:r>
              <a:rPr lang="en-US" sz="1400" dirty="0"/>
              <a:t> no </a:t>
            </a:r>
            <a:r>
              <a:rPr lang="en-US" sz="1400" dirty="0" err="1"/>
              <a:t>tenemos</a:t>
            </a:r>
            <a:r>
              <a:rPr lang="en-US" sz="1400" dirty="0"/>
              <a:t> </a:t>
            </a:r>
            <a:r>
              <a:rPr lang="en-US" sz="1400" dirty="0" err="1" smtClean="0"/>
              <a:t>suficiente</a:t>
            </a:r>
            <a:r>
              <a:rPr lang="en-US" sz="1400" dirty="0" smtClean="0"/>
              <a:t> </a:t>
            </a:r>
            <a:r>
              <a:rPr lang="en-US" sz="1400" dirty="0" err="1" smtClean="0"/>
              <a:t>representación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Fortalecer</a:t>
            </a:r>
            <a:r>
              <a:rPr lang="en-US" sz="1400" dirty="0" smtClean="0"/>
              <a:t> </a:t>
            </a:r>
            <a:r>
              <a:rPr lang="en-US" sz="1400" dirty="0"/>
              <a:t>la </a:t>
            </a:r>
            <a:r>
              <a:rPr lang="en-US" sz="1400" dirty="0" err="1"/>
              <a:t>marca</a:t>
            </a:r>
            <a:r>
              <a:rPr lang="en-US" sz="1400" dirty="0"/>
              <a:t> PPG y </a:t>
            </a:r>
            <a:r>
              <a:rPr lang="en-US" sz="1400" dirty="0" err="1"/>
              <a:t>darle</a:t>
            </a:r>
            <a:r>
              <a:rPr lang="en-US" sz="1400" dirty="0"/>
              <a:t> </a:t>
            </a:r>
            <a:r>
              <a:rPr lang="en-US" sz="1400" dirty="0" err="1"/>
              <a:t>vida</a:t>
            </a:r>
            <a:r>
              <a:rPr lang="en-US" sz="1400" dirty="0"/>
              <a:t> </a:t>
            </a:r>
            <a:r>
              <a:rPr lang="en-US" sz="1400" dirty="0" smtClean="0"/>
              <a:t>a </a:t>
            </a:r>
            <a:r>
              <a:rPr lang="en-US" sz="1400" dirty="0" err="1" smtClean="0"/>
              <a:t>nuestro</a:t>
            </a:r>
            <a:r>
              <a:rPr lang="en-US" sz="1400" dirty="0" smtClean="0"/>
              <a:t> </a:t>
            </a:r>
            <a:r>
              <a:rPr lang="en-US" sz="1400" dirty="0" err="1"/>
              <a:t>propósito</a:t>
            </a:r>
            <a:r>
              <a:rPr lang="en-US" sz="1400" dirty="0"/>
              <a:t>. PPG: WE </a:t>
            </a:r>
            <a:r>
              <a:rPr lang="en-US" sz="1400" dirty="0" smtClean="0"/>
              <a:t>PROTECT AND </a:t>
            </a:r>
            <a:r>
              <a:rPr lang="en-US" sz="1400" dirty="0"/>
              <a:t>BEAUTIFY THE WORLD™</a:t>
            </a:r>
            <a:endParaRPr lang="en-US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58ECF3AA-D5D8-47D1-A150-1E364FE21997}"/>
              </a:ext>
            </a:extLst>
          </p:cNvPr>
          <p:cNvSpPr/>
          <p:nvPr/>
        </p:nvSpPr>
        <p:spPr>
          <a:xfrm>
            <a:off x="4322263" y="2680466"/>
            <a:ext cx="3418336" cy="2302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Soluciones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innovadoras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Innovar</a:t>
            </a:r>
            <a:r>
              <a:rPr lang="en-US" sz="1400" dirty="0"/>
              <a:t>, </a:t>
            </a:r>
            <a:r>
              <a:rPr lang="en-US" sz="1400" dirty="0" err="1"/>
              <a:t>crear</a:t>
            </a:r>
            <a:r>
              <a:rPr lang="en-US" sz="1400" dirty="0"/>
              <a:t>, resolver: </a:t>
            </a:r>
            <a:r>
              <a:rPr lang="en-US" sz="1400" dirty="0" err="1" smtClean="0"/>
              <a:t>brindar</a:t>
            </a:r>
            <a:r>
              <a:rPr lang="en-US" sz="1400" dirty="0" smtClean="0"/>
              <a:t> </a:t>
            </a:r>
            <a:r>
              <a:rPr lang="en-US" sz="1400" dirty="0" err="1" smtClean="0"/>
              <a:t>soluciones</a:t>
            </a:r>
            <a:r>
              <a:rPr lang="en-US" sz="1400" dirty="0" smtClean="0"/>
              <a:t> </a:t>
            </a:r>
            <a:r>
              <a:rPr lang="en-US" sz="1400" dirty="0" err="1"/>
              <a:t>sustentables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 smtClean="0"/>
              <a:t>atender</a:t>
            </a:r>
            <a:r>
              <a:rPr lang="en-US" sz="1400" dirty="0" smtClean="0"/>
              <a:t>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/>
              <a:t>necesidades</a:t>
            </a:r>
            <a:r>
              <a:rPr lang="en-US" sz="1400" dirty="0"/>
              <a:t> </a:t>
            </a:r>
            <a:r>
              <a:rPr lang="en-US" sz="1400" dirty="0" err="1"/>
              <a:t>más</a:t>
            </a:r>
            <a:r>
              <a:rPr lang="en-US" sz="1400" dirty="0"/>
              <a:t> </a:t>
            </a:r>
            <a:r>
              <a:rPr lang="en-US" sz="1400" dirty="0" err="1"/>
              <a:t>importantes</a:t>
            </a:r>
            <a:r>
              <a:rPr lang="en-US" sz="1400" dirty="0"/>
              <a:t> </a:t>
            </a:r>
            <a:r>
              <a:rPr lang="en-US" sz="1400" dirty="0" smtClean="0"/>
              <a:t>de </a:t>
            </a:r>
            <a:r>
              <a:rPr lang="en-US" sz="1400" dirty="0" err="1" smtClean="0"/>
              <a:t>nuestros</a:t>
            </a:r>
            <a:r>
              <a:rPr lang="en-US" sz="1400" dirty="0" smtClean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Expandir</a:t>
            </a:r>
            <a:r>
              <a:rPr lang="en-US" sz="1400" dirty="0" smtClean="0"/>
              <a:t> </a:t>
            </a:r>
            <a:r>
              <a:rPr lang="en-US" sz="1400" dirty="0" err="1"/>
              <a:t>nuestras</a:t>
            </a:r>
            <a:r>
              <a:rPr lang="en-US" sz="1400" dirty="0"/>
              <a:t> </a:t>
            </a:r>
            <a:r>
              <a:rPr lang="en-US" sz="1400" dirty="0" err="1"/>
              <a:t>tecnologías</a:t>
            </a:r>
            <a:r>
              <a:rPr lang="en-US" sz="1400" dirty="0"/>
              <a:t> –</a:t>
            </a:r>
            <a:r>
              <a:rPr lang="en-US" sz="1400" dirty="0" err="1" smtClean="0"/>
              <a:t>líderes</a:t>
            </a:r>
            <a:r>
              <a:rPr lang="en-US" sz="1400" dirty="0" smtClean="0"/>
              <a:t> en </a:t>
            </a:r>
            <a:r>
              <a:rPr lang="en-US" sz="1400" dirty="0"/>
              <a:t>el </a:t>
            </a:r>
            <a:r>
              <a:rPr lang="en-US" sz="1400" dirty="0" err="1"/>
              <a:t>mundo</a:t>
            </a:r>
            <a:r>
              <a:rPr lang="en-US" sz="1400" dirty="0"/>
              <a:t>-, a </a:t>
            </a:r>
            <a:r>
              <a:rPr lang="en-US" sz="1400" dirty="0" err="1"/>
              <a:t>toda</a:t>
            </a:r>
            <a:r>
              <a:rPr lang="en-US" sz="1400" dirty="0"/>
              <a:t> la </a:t>
            </a:r>
            <a:r>
              <a:rPr lang="en-US" sz="1400" dirty="0" err="1"/>
              <a:t>capacidad</a:t>
            </a:r>
            <a:r>
              <a:rPr lang="en-US" sz="1400" dirty="0"/>
              <a:t> </a:t>
            </a:r>
            <a:r>
              <a:rPr lang="en-US" sz="1400" dirty="0" smtClean="0"/>
              <a:t>de </a:t>
            </a:r>
            <a:r>
              <a:rPr lang="en-US" sz="1400" dirty="0" err="1" smtClean="0"/>
              <a:t>nuestros</a:t>
            </a:r>
            <a:r>
              <a:rPr lang="en-US" sz="1400" dirty="0" smtClean="0"/>
              <a:t> </a:t>
            </a:r>
            <a:r>
              <a:rPr lang="en-US" sz="1400" dirty="0" err="1"/>
              <a:t>mercados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Asociarnos</a:t>
            </a:r>
            <a:r>
              <a:rPr lang="en-US" sz="1400" dirty="0" smtClean="0"/>
              <a:t> </a:t>
            </a:r>
            <a:r>
              <a:rPr lang="en-US" sz="1400" dirty="0"/>
              <a:t>con </a:t>
            </a:r>
            <a:r>
              <a:rPr lang="en-US" sz="1400" dirty="0" err="1"/>
              <a:t>nuestros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 </a:t>
            </a:r>
            <a:r>
              <a:rPr lang="en-US" sz="1400" dirty="0" err="1" smtClean="0"/>
              <a:t>para</a:t>
            </a:r>
            <a:r>
              <a:rPr lang="en-US" sz="1400" dirty="0" smtClean="0"/>
              <a:t> </a:t>
            </a:r>
            <a:r>
              <a:rPr lang="en-US" sz="1400" dirty="0" err="1" smtClean="0"/>
              <a:t>impulsar</a:t>
            </a:r>
            <a:r>
              <a:rPr lang="en-US" sz="1400" dirty="0" smtClean="0"/>
              <a:t> </a:t>
            </a:r>
            <a:r>
              <a:rPr lang="en-US" sz="1400" dirty="0"/>
              <a:t>el </a:t>
            </a:r>
            <a:r>
              <a:rPr lang="en-US" sz="1400" dirty="0" err="1"/>
              <a:t>éxito</a:t>
            </a:r>
            <a:r>
              <a:rPr lang="en-US" sz="1400" dirty="0"/>
              <a:t> </a:t>
            </a:r>
            <a:r>
              <a:rPr lang="en-US" sz="1400" dirty="0" err="1"/>
              <a:t>futuro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493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Clientes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Crear</a:t>
            </a:r>
            <a:r>
              <a:rPr lang="en-US" sz="1400" dirty="0"/>
              <a:t> valor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nuestros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Conocer</a:t>
            </a:r>
            <a:r>
              <a:rPr lang="en-US" sz="1400" dirty="0" smtClean="0"/>
              <a:t> </a:t>
            </a:r>
            <a:r>
              <a:rPr lang="en-US" sz="1400" dirty="0"/>
              <a:t>a </a:t>
            </a:r>
            <a:r>
              <a:rPr lang="en-US" sz="1400" dirty="0" err="1"/>
              <a:t>nuestros</a:t>
            </a:r>
            <a:r>
              <a:rPr lang="en-US" sz="1400" dirty="0"/>
              <a:t> </a:t>
            </a:r>
            <a:r>
              <a:rPr lang="en-US" sz="1400" dirty="0" err="1"/>
              <a:t>clientes</a:t>
            </a:r>
            <a:r>
              <a:rPr lang="en-US" sz="1400" dirty="0"/>
              <a:t> </a:t>
            </a:r>
            <a:r>
              <a:rPr lang="en-US" sz="1400" dirty="0" err="1"/>
              <a:t>mejor</a:t>
            </a:r>
            <a:r>
              <a:rPr lang="en-US" sz="1400" dirty="0"/>
              <a:t> </a:t>
            </a:r>
            <a:r>
              <a:rPr lang="en-US" sz="1400" dirty="0" smtClean="0"/>
              <a:t>de lo </a:t>
            </a:r>
            <a:r>
              <a:rPr lang="en-US" sz="1400" dirty="0" err="1"/>
              <a:t>que</a:t>
            </a:r>
            <a:r>
              <a:rPr lang="en-US" sz="1400" dirty="0"/>
              <a:t> se </a:t>
            </a:r>
            <a:r>
              <a:rPr lang="en-US" sz="1400" dirty="0" err="1"/>
              <a:t>conocen</a:t>
            </a:r>
            <a:r>
              <a:rPr lang="en-US" sz="1400" dirty="0"/>
              <a:t> a </a:t>
            </a:r>
            <a:r>
              <a:rPr lang="en-US" sz="1400" dirty="0" err="1"/>
              <a:t>sí</a:t>
            </a:r>
            <a:r>
              <a:rPr lang="en-US" sz="1400" dirty="0"/>
              <a:t> </a:t>
            </a:r>
            <a:r>
              <a:rPr lang="en-US" sz="1400" dirty="0" err="1"/>
              <a:t>mismos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Ofrecer</a:t>
            </a:r>
            <a:r>
              <a:rPr lang="en-US" sz="1400" dirty="0" smtClean="0"/>
              <a:t> </a:t>
            </a:r>
            <a:r>
              <a:rPr lang="en-US" sz="1400" dirty="0" err="1"/>
              <a:t>respuestas</a:t>
            </a:r>
            <a:r>
              <a:rPr lang="en-US" sz="1400" dirty="0"/>
              <a:t> y </a:t>
            </a:r>
            <a:r>
              <a:rPr lang="en-US" sz="1400" dirty="0" err="1"/>
              <a:t>dar</a:t>
            </a:r>
            <a:r>
              <a:rPr lang="en-US" sz="1400" dirty="0"/>
              <a:t> </a:t>
            </a:r>
            <a:r>
              <a:rPr lang="en-US" sz="1400" dirty="0" err="1" smtClean="0"/>
              <a:t>soporte</a:t>
            </a:r>
            <a:r>
              <a:rPr lang="en-US" sz="1400" dirty="0" smtClean="0"/>
              <a:t> incomparable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D50E76E-C780-4309-A5C1-2A04356846E9}"/>
              </a:ext>
            </a:extLst>
          </p:cNvPr>
          <p:cNvSpPr/>
          <p:nvPr/>
        </p:nvSpPr>
        <p:spPr>
          <a:xfrm>
            <a:off x="388312" y="4915883"/>
            <a:ext cx="3418336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Personas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Guiar</a:t>
            </a:r>
            <a:r>
              <a:rPr lang="en-US" sz="1400" dirty="0"/>
              <a:t>, </a:t>
            </a:r>
            <a:r>
              <a:rPr lang="en-US" sz="1400" dirty="0" err="1"/>
              <a:t>facultar</a:t>
            </a:r>
            <a:r>
              <a:rPr lang="en-US" sz="1400" dirty="0"/>
              <a:t>, </a:t>
            </a:r>
            <a:r>
              <a:rPr lang="en-US" sz="1400" dirty="0" err="1"/>
              <a:t>empoderar</a:t>
            </a:r>
            <a:r>
              <a:rPr lang="en-US" sz="1400" dirty="0"/>
              <a:t> e </a:t>
            </a:r>
            <a:r>
              <a:rPr lang="en-US" sz="1400" dirty="0" err="1" smtClean="0"/>
              <a:t>inspirar</a:t>
            </a:r>
            <a:r>
              <a:rPr lang="en-US" sz="1400" dirty="0" smtClean="0"/>
              <a:t> a </a:t>
            </a:r>
            <a:r>
              <a:rPr lang="en-US" sz="1400" dirty="0" err="1"/>
              <a:t>nuestra</a:t>
            </a:r>
            <a:r>
              <a:rPr lang="en-US" sz="1400" dirty="0"/>
              <a:t> </a:t>
            </a:r>
            <a:r>
              <a:rPr lang="en-US" sz="1400" dirty="0" err="1"/>
              <a:t>gente</a:t>
            </a:r>
            <a:r>
              <a:rPr lang="en-US" sz="1400" dirty="0"/>
              <a:t>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ayudarles</a:t>
            </a:r>
            <a:r>
              <a:rPr lang="en-US" sz="1400" dirty="0"/>
              <a:t> a </a:t>
            </a:r>
            <a:r>
              <a:rPr lang="en-US" sz="1400" dirty="0" err="1" smtClean="0"/>
              <a:t>ser</a:t>
            </a:r>
            <a:r>
              <a:rPr lang="en-US" sz="1400" dirty="0" smtClean="0"/>
              <a:t> </a:t>
            </a:r>
            <a:r>
              <a:rPr lang="en-US" sz="1400" dirty="0" err="1" smtClean="0"/>
              <a:t>exitosos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Formar</a:t>
            </a:r>
            <a:r>
              <a:rPr lang="en-US" sz="1400" dirty="0" smtClean="0"/>
              <a:t> </a:t>
            </a:r>
            <a:r>
              <a:rPr lang="en-US" sz="1400" dirty="0" err="1"/>
              <a:t>equipos</a:t>
            </a:r>
            <a:r>
              <a:rPr lang="en-US" sz="1400" dirty="0"/>
              <a:t> </a:t>
            </a:r>
            <a:r>
              <a:rPr lang="en-US" sz="1400" dirty="0" err="1"/>
              <a:t>diversos</a:t>
            </a:r>
            <a:r>
              <a:rPr lang="en-US" sz="1400" dirty="0"/>
              <a:t> e </a:t>
            </a:r>
            <a:r>
              <a:rPr lang="en-US" sz="1400" dirty="0" err="1"/>
              <a:t>inclusivos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Promover</a:t>
            </a:r>
            <a:r>
              <a:rPr lang="en-US" sz="1400" dirty="0" smtClean="0"/>
              <a:t> </a:t>
            </a:r>
            <a:r>
              <a:rPr lang="en-US" sz="1400" dirty="0"/>
              <a:t>un </a:t>
            </a:r>
            <a:r>
              <a:rPr lang="en-US" sz="1400" dirty="0" err="1"/>
              <a:t>lugar</a:t>
            </a:r>
            <a:r>
              <a:rPr lang="en-US" sz="1400" dirty="0"/>
              <a:t> de </a:t>
            </a:r>
            <a:r>
              <a:rPr lang="en-US" sz="1400" dirty="0" err="1"/>
              <a:t>trabajo</a:t>
            </a:r>
            <a:r>
              <a:rPr lang="en-US" sz="1400" dirty="0"/>
              <a:t> </a:t>
            </a:r>
            <a:r>
              <a:rPr lang="en-US" sz="1400" dirty="0" err="1"/>
              <a:t>positivo</a:t>
            </a:r>
            <a:r>
              <a:rPr lang="en-US" sz="1400" dirty="0" smtClean="0"/>
              <a:t>, </a:t>
            </a:r>
            <a:r>
              <a:rPr lang="en-US" sz="1400" dirty="0" err="1" smtClean="0"/>
              <a:t>fuerte</a:t>
            </a:r>
            <a:r>
              <a:rPr lang="en-US" sz="1400" dirty="0" smtClean="0"/>
              <a:t> </a:t>
            </a:r>
            <a:r>
              <a:rPr lang="en-US" sz="1400" dirty="0"/>
              <a:t>y con </a:t>
            </a:r>
            <a:r>
              <a:rPr lang="en-US" sz="1400" dirty="0" err="1"/>
              <a:t>una</a:t>
            </a:r>
            <a:r>
              <a:rPr lang="en-US" sz="1400" dirty="0"/>
              <a:t> </a:t>
            </a:r>
            <a:r>
              <a:rPr lang="en-US" sz="1400" dirty="0" err="1"/>
              <a:t>ética</a:t>
            </a:r>
            <a:r>
              <a:rPr lang="en-US" sz="1400" dirty="0"/>
              <a:t> </a:t>
            </a:r>
            <a:r>
              <a:rPr lang="en-US" sz="1400" dirty="0" err="1"/>
              <a:t>laboral</a:t>
            </a:r>
            <a:r>
              <a:rPr lang="en-US" sz="1400" dirty="0"/>
              <a:t> </a:t>
            </a:r>
            <a:r>
              <a:rPr lang="en-US" sz="1400" dirty="0" err="1"/>
              <a:t>sólida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2A25F3E6-CF9E-4482-B44A-8DDAE8FACAAC}"/>
              </a:ext>
            </a:extLst>
          </p:cNvPr>
          <p:cNvSpPr/>
          <p:nvPr/>
        </p:nvSpPr>
        <p:spPr>
          <a:xfrm>
            <a:off x="4322263" y="4915883"/>
            <a:ext cx="3720472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Excelencia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operativa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Desarrollar</a:t>
            </a:r>
            <a:r>
              <a:rPr lang="en-US" sz="1400" dirty="0"/>
              <a:t> e </a:t>
            </a:r>
            <a:r>
              <a:rPr lang="en-US" sz="1400" dirty="0" err="1"/>
              <a:t>implementar</a:t>
            </a:r>
            <a:r>
              <a:rPr lang="en-US" sz="1400" dirty="0"/>
              <a:t> </a:t>
            </a:r>
            <a:r>
              <a:rPr lang="en-US" sz="1400" dirty="0" err="1"/>
              <a:t>prácticas</a:t>
            </a:r>
            <a:r>
              <a:rPr lang="en-US" sz="1400" dirty="0"/>
              <a:t> </a:t>
            </a:r>
            <a:r>
              <a:rPr lang="en-US" sz="1400" dirty="0" smtClean="0"/>
              <a:t>de </a:t>
            </a:r>
            <a:r>
              <a:rPr lang="en-US" sz="1400" dirty="0" err="1" smtClean="0"/>
              <a:t>trabajo</a:t>
            </a:r>
            <a:r>
              <a:rPr lang="en-US" sz="1400" dirty="0" smtClean="0"/>
              <a:t> </a:t>
            </a:r>
            <a:r>
              <a:rPr lang="en-US" sz="1400" dirty="0" err="1"/>
              <a:t>seguras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Tener</a:t>
            </a:r>
            <a:r>
              <a:rPr lang="en-US" sz="1400" dirty="0" smtClean="0"/>
              <a:t> </a:t>
            </a:r>
            <a:r>
              <a:rPr lang="en-US" sz="1400" dirty="0"/>
              <a:t>un </a:t>
            </a:r>
            <a:r>
              <a:rPr lang="en-US" sz="1400" dirty="0" err="1"/>
              <a:t>enfoque</a:t>
            </a:r>
            <a:r>
              <a:rPr lang="en-US" sz="1400" dirty="0"/>
              <a:t> </a:t>
            </a:r>
            <a:r>
              <a:rPr lang="en-US" sz="1400" dirty="0" err="1"/>
              <a:t>dirigido</a:t>
            </a:r>
            <a:r>
              <a:rPr lang="en-US" sz="1400" dirty="0"/>
              <a:t> a </a:t>
            </a:r>
            <a:r>
              <a:rPr lang="en-US" sz="1400" dirty="0" smtClean="0"/>
              <a:t>la </a:t>
            </a:r>
            <a:r>
              <a:rPr lang="en-US" sz="1400" dirty="0" err="1" smtClean="0"/>
              <a:t>eficiencia</a:t>
            </a:r>
            <a:r>
              <a:rPr lang="en-US" sz="1400" dirty="0" smtClean="0"/>
              <a:t> </a:t>
            </a:r>
            <a:r>
              <a:rPr lang="en-US" sz="1400" dirty="0"/>
              <a:t>y el </a:t>
            </a:r>
            <a:r>
              <a:rPr lang="en-US" sz="1400" dirty="0" err="1"/>
              <a:t>incremento</a:t>
            </a:r>
            <a:r>
              <a:rPr lang="en-US" sz="1400" dirty="0"/>
              <a:t> de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 smtClean="0"/>
              <a:t>ganancias</a:t>
            </a:r>
            <a:r>
              <a:rPr lang="en-US" sz="1400" dirty="0"/>
              <a:t>.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Gestionar</a:t>
            </a:r>
            <a:r>
              <a:rPr lang="en-US" sz="1400" dirty="0" smtClean="0"/>
              <a:t> </a:t>
            </a:r>
            <a:r>
              <a:rPr lang="en-US" sz="1400" dirty="0" err="1"/>
              <a:t>eficazmente</a:t>
            </a:r>
            <a:r>
              <a:rPr lang="en-US" sz="1400" dirty="0"/>
              <a:t> la </a:t>
            </a:r>
            <a:r>
              <a:rPr lang="en-US" sz="1400" dirty="0" err="1"/>
              <a:t>cadena</a:t>
            </a:r>
            <a:r>
              <a:rPr lang="en-US" sz="1400" dirty="0"/>
              <a:t> </a:t>
            </a:r>
            <a:r>
              <a:rPr lang="en-US" sz="1400" dirty="0" smtClean="0"/>
              <a:t>de valor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/>
              <a:t>minimizar</a:t>
            </a:r>
            <a:r>
              <a:rPr lang="en-US" sz="1400" dirty="0"/>
              <a:t> </a:t>
            </a:r>
            <a:r>
              <a:rPr lang="en-US" sz="1400" dirty="0" err="1"/>
              <a:t>nuestra</a:t>
            </a:r>
            <a:r>
              <a:rPr lang="en-US" sz="1400" dirty="0"/>
              <a:t> </a:t>
            </a:r>
            <a:r>
              <a:rPr lang="en-US" sz="1400" dirty="0" err="1" smtClean="0"/>
              <a:t>huella</a:t>
            </a:r>
            <a:r>
              <a:rPr lang="en-US" sz="1400" dirty="0" smtClean="0"/>
              <a:t> </a:t>
            </a:r>
            <a:r>
              <a:rPr lang="en-US" sz="1400" dirty="0" err="1" smtClean="0"/>
              <a:t>ambiental</a:t>
            </a:r>
            <a:r>
              <a:rPr lang="en-US" sz="1400" dirty="0"/>
              <a:t>.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B5CAC41-8D74-4A6A-9792-477A981A4CA4}"/>
              </a:ext>
            </a:extLst>
          </p:cNvPr>
          <p:cNvSpPr/>
          <p:nvPr/>
        </p:nvSpPr>
        <p:spPr>
          <a:xfrm>
            <a:off x="8256214" y="4915883"/>
            <a:ext cx="3418336" cy="115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Accionistas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Incrementar</a:t>
            </a:r>
            <a:r>
              <a:rPr lang="en-US" sz="1400" dirty="0"/>
              <a:t> </a:t>
            </a:r>
            <a:r>
              <a:rPr lang="en-US" sz="1400" dirty="0" err="1"/>
              <a:t>las</a:t>
            </a:r>
            <a:r>
              <a:rPr lang="en-US" sz="1400" dirty="0"/>
              <a:t> </a:t>
            </a:r>
            <a:r>
              <a:rPr lang="en-US" sz="1400" dirty="0" err="1"/>
              <a:t>ventas</a:t>
            </a:r>
            <a:r>
              <a:rPr lang="en-US" sz="1400" dirty="0"/>
              <a:t> y </a:t>
            </a:r>
            <a:r>
              <a:rPr lang="en-US" sz="1400" dirty="0" err="1"/>
              <a:t>las</a:t>
            </a:r>
            <a:r>
              <a:rPr lang="en-US" sz="1400" dirty="0"/>
              <a:t> </a:t>
            </a:r>
            <a:r>
              <a:rPr lang="en-US" sz="1400" dirty="0" err="1" smtClean="0"/>
              <a:t>ganancias</a:t>
            </a:r>
            <a:r>
              <a:rPr lang="en-US" sz="1400" dirty="0" smtClean="0"/>
              <a:t> de </a:t>
            </a:r>
            <a:r>
              <a:rPr lang="en-US" sz="1400" dirty="0"/>
              <a:t>forma </a:t>
            </a:r>
            <a:r>
              <a:rPr lang="en-US" sz="1400" dirty="0" err="1"/>
              <a:t>constante</a:t>
            </a:r>
            <a:r>
              <a:rPr lang="en-US" sz="1400" dirty="0"/>
              <a:t>, </a:t>
            </a:r>
            <a:r>
              <a:rPr lang="en-US" sz="1400" dirty="0" err="1"/>
              <a:t>para</a:t>
            </a:r>
            <a:r>
              <a:rPr lang="en-US" sz="1400" dirty="0"/>
              <a:t> </a:t>
            </a:r>
            <a:r>
              <a:rPr lang="en-US" sz="1400" dirty="0" err="1" smtClean="0"/>
              <a:t>brindarles</a:t>
            </a:r>
            <a:r>
              <a:rPr lang="en-US" sz="1400" dirty="0" smtClean="0"/>
              <a:t> </a:t>
            </a:r>
            <a:r>
              <a:rPr lang="en-US" sz="1400" dirty="0" err="1" smtClean="0"/>
              <a:t>rendimientos</a:t>
            </a:r>
            <a:r>
              <a:rPr lang="en-US" sz="1400" dirty="0" smtClean="0"/>
              <a:t> </a:t>
            </a:r>
            <a:r>
              <a:rPr lang="en-US" sz="1400" dirty="0" err="1"/>
              <a:t>superiores</a:t>
            </a:r>
            <a:r>
              <a:rPr lang="en-US" sz="1400" dirty="0"/>
              <a:t> a </a:t>
            </a:r>
            <a:r>
              <a:rPr lang="en-US" sz="1400" dirty="0" err="1" smtClean="0"/>
              <a:t>nuestros</a:t>
            </a:r>
            <a:r>
              <a:rPr lang="en-US" sz="1400" dirty="0" smtClean="0"/>
              <a:t> </a:t>
            </a:r>
            <a:r>
              <a:rPr lang="en-US" sz="1400" dirty="0" err="1" smtClean="0"/>
              <a:t>accionistas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xmlns="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Somos</a:t>
            </a:r>
            <a:r>
              <a:rPr lang="en-US" sz="3200" b="1" dirty="0">
                <a:solidFill>
                  <a:schemeClr val="bg1"/>
                </a:solidFill>
              </a:rPr>
              <a:t> ‘Un solo PPG’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xmlns="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El </a:t>
            </a:r>
            <a:r>
              <a:rPr lang="en-US" sz="2400" b="1" dirty="0" err="1">
                <a:solidFill>
                  <a:schemeClr val="bg1"/>
                </a:solidFill>
              </a:rPr>
              <a:t>método</a:t>
            </a:r>
            <a:r>
              <a:rPr lang="en-US" sz="2400" b="1" dirty="0">
                <a:solidFill>
                  <a:schemeClr val="bg1"/>
                </a:solidFill>
              </a:rPr>
              <a:t> PPG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Nos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asociamos</a:t>
            </a:r>
            <a:r>
              <a:rPr lang="en-US" sz="1600" b="1" dirty="0">
                <a:solidFill>
                  <a:schemeClr val="accent1"/>
                </a:solidFill>
              </a:rPr>
              <a:t> con </a:t>
            </a:r>
            <a:r>
              <a:rPr lang="en-US" sz="1600" b="1" dirty="0" err="1">
                <a:solidFill>
                  <a:schemeClr val="accent1"/>
                </a:solidFill>
              </a:rPr>
              <a:t>nuestros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clientes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para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generar</a:t>
            </a:r>
            <a:r>
              <a:rPr lang="en-US" sz="1600" b="1" dirty="0">
                <a:solidFill>
                  <a:schemeClr val="accent1"/>
                </a:solidFill>
              </a:rPr>
              <a:t> valor </a:t>
            </a:r>
            <a:r>
              <a:rPr lang="en-US" sz="1600" b="1" dirty="0" err="1">
                <a:solidFill>
                  <a:schemeClr val="accent1"/>
                </a:solidFill>
              </a:rPr>
              <a:t>mutuo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dedicados</a:t>
            </a:r>
            <a:r>
              <a:rPr lang="en-US" sz="1600" dirty="0"/>
              <a:t>, </a:t>
            </a:r>
            <a:r>
              <a:rPr lang="en-US" sz="1600" dirty="0" err="1"/>
              <a:t>proactivos</a:t>
            </a:r>
            <a:r>
              <a:rPr lang="en-US" sz="1600" dirty="0"/>
              <a:t> e </a:t>
            </a:r>
            <a:r>
              <a:rPr lang="en-US" sz="1600" dirty="0" err="1"/>
              <a:t>ingeniosos</a:t>
            </a:r>
            <a:r>
              <a:rPr lang="en-US" sz="1600" dirty="0"/>
              <a:t>. </a:t>
            </a:r>
            <a:r>
              <a:rPr lang="en-US" sz="1600" dirty="0" err="1"/>
              <a:t>Tenemos</a:t>
            </a:r>
            <a:r>
              <a:rPr lang="en-US" sz="1600" dirty="0"/>
              <a:t> un </a:t>
            </a:r>
            <a:r>
              <a:rPr lang="en-US" sz="1600" dirty="0" err="1" smtClean="0"/>
              <a:t>profundo</a:t>
            </a:r>
            <a:r>
              <a:rPr lang="en-US" sz="1600" dirty="0" smtClean="0"/>
              <a:t> </a:t>
            </a:r>
            <a:r>
              <a:rPr lang="en-US" sz="1600" dirty="0" err="1" smtClean="0"/>
              <a:t>conocimiento</a:t>
            </a:r>
            <a:r>
              <a:rPr lang="en-US" sz="1600" dirty="0" smtClean="0"/>
              <a:t> </a:t>
            </a:r>
            <a:r>
              <a:rPr lang="en-US" sz="1600" dirty="0" err="1"/>
              <a:t>sobre</a:t>
            </a:r>
            <a:r>
              <a:rPr lang="en-US" sz="1600" dirty="0"/>
              <a:t> el </a:t>
            </a:r>
            <a:r>
              <a:rPr lang="en-US" sz="1600" dirty="0" err="1"/>
              <a:t>mercado</a:t>
            </a:r>
            <a:r>
              <a:rPr lang="en-US" sz="1600" dirty="0"/>
              <a:t> y </a:t>
            </a:r>
            <a:r>
              <a:rPr lang="en-US" sz="1600" dirty="0" err="1"/>
              <a:t>nuestros</a:t>
            </a:r>
            <a:r>
              <a:rPr lang="en-US" sz="1600" dirty="0"/>
              <a:t> </a:t>
            </a:r>
            <a:r>
              <a:rPr lang="en-US" sz="1600" dirty="0" err="1"/>
              <a:t>clientes</a:t>
            </a:r>
            <a:r>
              <a:rPr lang="en-US" sz="1600" dirty="0"/>
              <a:t>. </a:t>
            </a:r>
            <a:r>
              <a:rPr lang="en-US" sz="1600" dirty="0" err="1"/>
              <a:t>Nos</a:t>
            </a:r>
            <a:r>
              <a:rPr lang="en-US" sz="1600" dirty="0"/>
              <a:t> </a:t>
            </a:r>
            <a:r>
              <a:rPr lang="en-US" sz="1600" dirty="0" err="1" smtClean="0"/>
              <a:t>enfocamos</a:t>
            </a:r>
            <a:r>
              <a:rPr lang="en-US" sz="1600" dirty="0" smtClean="0"/>
              <a:t> en </a:t>
            </a:r>
            <a:r>
              <a:rPr lang="en-US" sz="1600" dirty="0" err="1"/>
              <a:t>soluciones</a:t>
            </a:r>
            <a:r>
              <a:rPr lang="en-US" sz="1600" dirty="0"/>
              <a:t> </a:t>
            </a:r>
            <a:r>
              <a:rPr lang="en-US" sz="1600" dirty="0" err="1"/>
              <a:t>prácticas</a:t>
            </a:r>
            <a:r>
              <a:rPr lang="en-US" sz="1600" dirty="0"/>
              <a:t> </a:t>
            </a:r>
            <a:r>
              <a:rPr lang="en-US" sz="1600" dirty="0" err="1"/>
              <a:t>que</a:t>
            </a:r>
            <a:r>
              <a:rPr lang="en-US" sz="1600" dirty="0"/>
              <a:t> </a:t>
            </a:r>
            <a:r>
              <a:rPr lang="en-US" sz="1600" dirty="0" err="1"/>
              <a:t>hacen</a:t>
            </a:r>
            <a:r>
              <a:rPr lang="en-US" sz="1600" dirty="0"/>
              <a:t> la </a:t>
            </a:r>
            <a:r>
              <a:rPr lang="en-US" sz="1600" dirty="0" err="1"/>
              <a:t>diferencia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En el </a:t>
            </a:r>
            <a:r>
              <a:rPr lang="en-US" sz="1600" b="1" dirty="0" err="1">
                <a:solidFill>
                  <a:schemeClr val="accent1"/>
                </a:solidFill>
              </a:rPr>
              <a:t>mundo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somos</a:t>
            </a:r>
            <a:r>
              <a:rPr lang="en-US" sz="1600" b="1" dirty="0">
                <a:solidFill>
                  <a:schemeClr val="accent1"/>
                </a:solidFill>
              </a:rPr>
              <a:t> "Un solo PPG". </a:t>
            </a:r>
            <a:r>
              <a:rPr lang="en-US" sz="1600" dirty="0" err="1"/>
              <a:t>Juntos</a:t>
            </a:r>
            <a:r>
              <a:rPr lang="en-US" sz="1600" dirty="0"/>
              <a:t>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mejores</a:t>
            </a:r>
            <a:r>
              <a:rPr lang="en-US" sz="1600" dirty="0"/>
              <a:t> y </a:t>
            </a:r>
            <a:r>
              <a:rPr lang="en-US" sz="1600" dirty="0" err="1" smtClean="0"/>
              <a:t>más</a:t>
            </a:r>
            <a:r>
              <a:rPr lang="en-US" sz="1600" dirty="0" smtClean="0"/>
              <a:t> </a:t>
            </a:r>
            <a:r>
              <a:rPr lang="en-US" sz="1600" dirty="0" err="1" smtClean="0"/>
              <a:t>fuertes</a:t>
            </a:r>
            <a:r>
              <a:rPr lang="en-US" sz="1600" dirty="0"/>
              <a:t>. </a:t>
            </a:r>
            <a:r>
              <a:rPr lang="en-US" sz="1600" dirty="0" err="1"/>
              <a:t>Aprovechamos</a:t>
            </a:r>
            <a:r>
              <a:rPr lang="en-US" sz="1600" dirty="0"/>
              <a:t> </a:t>
            </a:r>
            <a:r>
              <a:rPr lang="en-US" sz="1600" dirty="0" err="1"/>
              <a:t>nuestra</a:t>
            </a:r>
            <a:r>
              <a:rPr lang="en-US" sz="1600" dirty="0"/>
              <a:t> </a:t>
            </a:r>
            <a:r>
              <a:rPr lang="en-US" sz="1600" dirty="0" err="1"/>
              <a:t>capacidad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alcanzar</a:t>
            </a:r>
            <a:r>
              <a:rPr lang="en-US" sz="1600" dirty="0"/>
              <a:t> </a:t>
            </a:r>
            <a:r>
              <a:rPr lang="en-US" sz="1600" dirty="0" err="1" smtClean="0"/>
              <a:t>nuevos</a:t>
            </a:r>
            <a:r>
              <a:rPr lang="en-US" sz="1600" dirty="0" smtClean="0"/>
              <a:t> </a:t>
            </a:r>
            <a:r>
              <a:rPr lang="en-US" sz="1600" dirty="0" err="1" smtClean="0"/>
              <a:t>mercados</a:t>
            </a:r>
            <a:r>
              <a:rPr lang="en-US" sz="1600" dirty="0" smtClean="0"/>
              <a:t> </a:t>
            </a:r>
            <a:r>
              <a:rPr lang="en-US" sz="1600" dirty="0"/>
              <a:t>e </a:t>
            </a:r>
            <a:r>
              <a:rPr lang="en-US" sz="1600" dirty="0" err="1"/>
              <a:t>introducimos</a:t>
            </a:r>
            <a:r>
              <a:rPr lang="en-US" sz="1600" dirty="0"/>
              <a:t> </a:t>
            </a:r>
            <a:r>
              <a:rPr lang="en-US" sz="1600" dirty="0" err="1"/>
              <a:t>tecnologías</a:t>
            </a:r>
            <a:r>
              <a:rPr lang="en-US" sz="1600" dirty="0"/>
              <a:t> </a:t>
            </a:r>
            <a:r>
              <a:rPr lang="en-US" sz="1600" dirty="0" err="1"/>
              <a:t>innovadoras</a:t>
            </a:r>
            <a:r>
              <a:rPr lang="en-US" sz="1600" dirty="0"/>
              <a:t> </a:t>
            </a:r>
            <a:r>
              <a:rPr lang="en-US" sz="1600" dirty="0" err="1"/>
              <a:t>que</a:t>
            </a:r>
            <a:r>
              <a:rPr lang="en-US" sz="1600" dirty="0"/>
              <a:t> </a:t>
            </a:r>
            <a:r>
              <a:rPr lang="en-US" sz="1600" dirty="0" err="1"/>
              <a:t>marcan</a:t>
            </a:r>
            <a:r>
              <a:rPr lang="en-US" sz="1600" dirty="0"/>
              <a:t> </a:t>
            </a:r>
            <a:r>
              <a:rPr lang="en-US" sz="1600" dirty="0" smtClean="0"/>
              <a:t>la </a:t>
            </a:r>
            <a:r>
              <a:rPr lang="en-US" sz="1600" dirty="0" err="1" smtClean="0"/>
              <a:t>diferencia</a:t>
            </a:r>
            <a:r>
              <a:rPr lang="en-US" sz="1600" dirty="0" smtClean="0"/>
              <a:t> </a:t>
            </a:r>
            <a:r>
              <a:rPr lang="en-US" sz="1600" dirty="0"/>
              <a:t>y </a:t>
            </a:r>
            <a:r>
              <a:rPr lang="en-US" sz="1600" dirty="0" err="1"/>
              <a:t>revolucionan</a:t>
            </a:r>
            <a:r>
              <a:rPr lang="en-US" sz="1600" dirty="0"/>
              <a:t> el </a:t>
            </a:r>
            <a:r>
              <a:rPr lang="en-US" sz="1600" dirty="0" err="1"/>
              <a:t>mercado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Confiamos</a:t>
            </a:r>
            <a:r>
              <a:rPr lang="en-US" sz="1600" b="1" dirty="0">
                <a:solidFill>
                  <a:schemeClr val="accent1"/>
                </a:solidFill>
              </a:rPr>
              <a:t> en </a:t>
            </a:r>
            <a:r>
              <a:rPr lang="en-US" sz="1600" b="1" dirty="0" err="1">
                <a:solidFill>
                  <a:schemeClr val="accent1"/>
                </a:solidFill>
              </a:rPr>
              <a:t>nuestra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gente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todo</a:t>
            </a:r>
            <a:r>
              <a:rPr lang="en-US" sz="1600" b="1" dirty="0">
                <a:solidFill>
                  <a:schemeClr val="accent1"/>
                </a:solidFill>
              </a:rPr>
              <a:t> el </a:t>
            </a:r>
            <a:r>
              <a:rPr lang="en-US" sz="1600" b="1" dirty="0" err="1">
                <a:solidFill>
                  <a:schemeClr val="accent1"/>
                </a:solidFill>
              </a:rPr>
              <a:t>tiempo</a:t>
            </a:r>
            <a:r>
              <a:rPr lang="en-US" sz="1600" b="1" dirty="0">
                <a:solidFill>
                  <a:schemeClr val="accent1"/>
                </a:solidFill>
              </a:rPr>
              <a:t> y de </a:t>
            </a:r>
            <a:r>
              <a:rPr lang="en-US" sz="1600" b="1" dirty="0" err="1">
                <a:solidFill>
                  <a:schemeClr val="accent1"/>
                </a:solidFill>
              </a:rPr>
              <a:t>todas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las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formas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Facultamos</a:t>
            </a:r>
            <a:r>
              <a:rPr lang="en-US" sz="1600" dirty="0"/>
              <a:t> y </a:t>
            </a:r>
            <a:r>
              <a:rPr lang="en-US" sz="1600" dirty="0" err="1"/>
              <a:t>empoderamos</a:t>
            </a:r>
            <a:r>
              <a:rPr lang="en-US" sz="1600" dirty="0"/>
              <a:t> a </a:t>
            </a:r>
            <a:r>
              <a:rPr lang="en-US" sz="1600" dirty="0" err="1"/>
              <a:t>nuestros</a:t>
            </a:r>
            <a:r>
              <a:rPr lang="en-US" sz="1600" dirty="0"/>
              <a:t> </a:t>
            </a:r>
            <a:r>
              <a:rPr lang="en-US" sz="1600" dirty="0" err="1"/>
              <a:t>colaboradores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</a:t>
            </a:r>
            <a:r>
              <a:rPr lang="en-US" sz="1600" dirty="0" err="1" smtClean="0"/>
              <a:t>tomen</a:t>
            </a:r>
            <a:r>
              <a:rPr lang="en-US" sz="1600" dirty="0" smtClean="0"/>
              <a:t> </a:t>
            </a:r>
            <a:r>
              <a:rPr lang="en-US" sz="1600" dirty="0" err="1"/>
              <a:t>las</a:t>
            </a:r>
            <a:r>
              <a:rPr lang="en-US" sz="1600" dirty="0"/>
              <a:t> </a:t>
            </a:r>
            <a:r>
              <a:rPr lang="en-US" sz="1600" dirty="0" err="1"/>
              <a:t>mejores</a:t>
            </a:r>
            <a:r>
              <a:rPr lang="en-US" sz="1600" dirty="0"/>
              <a:t> </a:t>
            </a:r>
            <a:r>
              <a:rPr lang="en-US" sz="1600" dirty="0" err="1"/>
              <a:t>decisiones</a:t>
            </a:r>
            <a:r>
              <a:rPr lang="en-US" sz="1600" dirty="0"/>
              <a:t>.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inclusivos</a:t>
            </a:r>
            <a:r>
              <a:rPr lang="en-US" sz="1600" dirty="0"/>
              <a:t>, </a:t>
            </a:r>
            <a:r>
              <a:rPr lang="en-US" sz="1600" dirty="0" err="1" smtClean="0"/>
              <a:t>transparentes</a:t>
            </a:r>
            <a:r>
              <a:rPr lang="en-US" sz="1600" dirty="0" smtClean="0"/>
              <a:t> y </a:t>
            </a:r>
            <a:r>
              <a:rPr lang="en-US" sz="1600" dirty="0" err="1"/>
              <a:t>respetuosos</a:t>
            </a:r>
            <a:r>
              <a:rPr lang="en-US" sz="1600" dirty="0"/>
              <a:t>. </a:t>
            </a:r>
            <a:r>
              <a:rPr lang="en-US" sz="1600" dirty="0" err="1"/>
              <a:t>Retroalimentamos</a:t>
            </a:r>
            <a:r>
              <a:rPr lang="en-US" sz="1600" dirty="0"/>
              <a:t> de </a:t>
            </a:r>
            <a:r>
              <a:rPr lang="en-US" sz="1600" dirty="0" err="1"/>
              <a:t>manera</a:t>
            </a:r>
            <a:r>
              <a:rPr lang="en-US" sz="1600" dirty="0"/>
              <a:t> </a:t>
            </a:r>
            <a:r>
              <a:rPr lang="en-US" sz="1600" dirty="0" err="1"/>
              <a:t>clara</a:t>
            </a:r>
            <a:r>
              <a:rPr lang="en-US" sz="1600" dirty="0"/>
              <a:t> y </a:t>
            </a:r>
            <a:r>
              <a:rPr lang="en-US" sz="1600" dirty="0" err="1"/>
              <a:t>práctica</a:t>
            </a:r>
            <a:r>
              <a:rPr lang="en-US" sz="1600" b="1" dirty="0" smtClean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Hacemos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que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las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cosas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sucedan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Tenemos</a:t>
            </a:r>
            <a:r>
              <a:rPr lang="en-US" sz="1600" dirty="0"/>
              <a:t> </a:t>
            </a:r>
            <a:r>
              <a:rPr lang="en-US" sz="1600" dirty="0" err="1"/>
              <a:t>pasión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 smtClean="0"/>
              <a:t>triunfar</a:t>
            </a:r>
            <a:r>
              <a:rPr lang="en-US" sz="1600" dirty="0" smtClean="0"/>
              <a:t>. </a:t>
            </a:r>
            <a:r>
              <a:rPr lang="en-US" sz="1600" dirty="0" err="1" smtClean="0"/>
              <a:t>Logramos</a:t>
            </a:r>
            <a:r>
              <a:rPr lang="en-US" sz="1600" dirty="0" smtClean="0"/>
              <a:t> </a:t>
            </a:r>
            <a:r>
              <a:rPr lang="en-US" sz="1600" dirty="0" err="1"/>
              <a:t>las</a:t>
            </a:r>
            <a:r>
              <a:rPr lang="en-US" sz="1600" dirty="0"/>
              <a:t> </a:t>
            </a:r>
            <a:r>
              <a:rPr lang="en-US" sz="1600" dirty="0" err="1"/>
              <a:t>cosas</a:t>
            </a:r>
            <a:r>
              <a:rPr lang="en-US" sz="1600" dirty="0"/>
              <a:t>. </a:t>
            </a:r>
            <a:r>
              <a:rPr lang="en-US" sz="1600" dirty="0" err="1"/>
              <a:t>Distribuimos</a:t>
            </a:r>
            <a:r>
              <a:rPr lang="en-US" sz="1600" dirty="0"/>
              <a:t> con </a:t>
            </a:r>
            <a:r>
              <a:rPr lang="en-US" sz="1600" dirty="0" err="1"/>
              <a:t>disciplina</a:t>
            </a:r>
            <a:r>
              <a:rPr lang="en-US" sz="1600" dirty="0"/>
              <a:t> e </a:t>
            </a:r>
            <a:r>
              <a:rPr lang="en-US" sz="1600" dirty="0" err="1" smtClean="0"/>
              <a:t>integridad</a:t>
            </a:r>
            <a:r>
              <a:rPr lang="en-US" sz="1600" dirty="0" smtClean="0"/>
              <a:t>. </a:t>
            </a:r>
            <a:r>
              <a:rPr lang="en-US" sz="1600" dirty="0" err="1" smtClean="0"/>
              <a:t>Traemos</a:t>
            </a:r>
            <a:r>
              <a:rPr lang="en-US" sz="1600" dirty="0" smtClean="0"/>
              <a:t> </a:t>
            </a:r>
            <a:r>
              <a:rPr lang="en-US" sz="1600" dirty="0" err="1"/>
              <a:t>nuestra</a:t>
            </a:r>
            <a:r>
              <a:rPr lang="en-US" sz="1600" dirty="0"/>
              <a:t> </a:t>
            </a:r>
            <a:r>
              <a:rPr lang="en-US" sz="1600" dirty="0" err="1"/>
              <a:t>mejor</a:t>
            </a:r>
            <a:r>
              <a:rPr lang="en-US" sz="1600" dirty="0"/>
              <a:t> </a:t>
            </a:r>
            <a:r>
              <a:rPr lang="en-US" sz="1600" dirty="0" err="1"/>
              <a:t>energía</a:t>
            </a:r>
            <a:r>
              <a:rPr lang="en-US" sz="1600" dirty="0"/>
              <a:t> al </a:t>
            </a:r>
            <a:r>
              <a:rPr lang="en-US" sz="1600" dirty="0" err="1"/>
              <a:t>trabajo</a:t>
            </a:r>
            <a:r>
              <a:rPr lang="en-US" sz="1600" dirty="0"/>
              <a:t>. </a:t>
            </a:r>
            <a:r>
              <a:rPr lang="en-US" sz="1600" dirty="0" err="1"/>
              <a:t>Decidimos</a:t>
            </a:r>
            <a:r>
              <a:rPr lang="en-US" sz="1600" dirty="0"/>
              <a:t> y </a:t>
            </a:r>
            <a:r>
              <a:rPr lang="en-US" sz="1600" dirty="0" err="1"/>
              <a:t>actuamos</a:t>
            </a:r>
            <a:r>
              <a:rPr lang="en-US" sz="1600" dirty="0"/>
              <a:t> </a:t>
            </a:r>
            <a:r>
              <a:rPr lang="en-US" sz="1600" dirty="0" smtClean="0"/>
              <a:t>de forma </a:t>
            </a:r>
            <a:r>
              <a:rPr lang="en-US" sz="1600" dirty="0" err="1"/>
              <a:t>rápida</a:t>
            </a:r>
            <a:r>
              <a:rPr lang="en-US" sz="1600" dirty="0"/>
              <a:t> e </a:t>
            </a:r>
            <a:r>
              <a:rPr lang="en-US" sz="1600" dirty="0" err="1"/>
              <a:t>inteligente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524565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Nos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hacemos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responsables</a:t>
            </a:r>
            <a:r>
              <a:rPr lang="en-US" sz="1600" b="1" dirty="0">
                <a:solidFill>
                  <a:schemeClr val="accent1"/>
                </a:solidFill>
              </a:rPr>
              <a:t> de lo </a:t>
            </a:r>
            <a:r>
              <a:rPr lang="en-US" sz="1600" b="1" dirty="0" err="1">
                <a:solidFill>
                  <a:schemeClr val="accent1"/>
                </a:solidFill>
              </a:rPr>
              <a:t>que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hacemos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 smtClean="0"/>
              <a:t>Mostramos</a:t>
            </a:r>
            <a:r>
              <a:rPr lang="en-US" sz="1600" dirty="0" smtClean="0"/>
              <a:t> </a:t>
            </a:r>
            <a:r>
              <a:rPr lang="en-US" sz="1600" dirty="0" err="1" smtClean="0"/>
              <a:t>respeto</a:t>
            </a:r>
            <a:r>
              <a:rPr lang="en-US" sz="1600" dirty="0" smtClean="0"/>
              <a:t> </a:t>
            </a:r>
            <a:r>
              <a:rPr lang="en-US" sz="1600" dirty="0"/>
              <a:t>a </a:t>
            </a:r>
            <a:r>
              <a:rPr lang="en-US" sz="1600" dirty="0" err="1"/>
              <a:t>todos</a:t>
            </a:r>
            <a:r>
              <a:rPr lang="en-US" sz="1600" dirty="0"/>
              <a:t>, </a:t>
            </a:r>
            <a:r>
              <a:rPr lang="en-US" sz="1600" dirty="0" err="1"/>
              <a:t>somos</a:t>
            </a:r>
            <a:r>
              <a:rPr lang="en-US" sz="1600" dirty="0"/>
              <a:t> </a:t>
            </a:r>
            <a:r>
              <a:rPr lang="en-US" sz="1600" dirty="0" err="1"/>
              <a:t>responsables</a:t>
            </a:r>
            <a:r>
              <a:rPr lang="en-US" sz="1600" dirty="0"/>
              <a:t> y </a:t>
            </a:r>
            <a:r>
              <a:rPr lang="en-US" sz="1600" dirty="0" err="1"/>
              <a:t>confiables</a:t>
            </a:r>
            <a:r>
              <a:rPr lang="en-US" sz="1600" dirty="0"/>
              <a:t>. </a:t>
            </a:r>
            <a:r>
              <a:rPr lang="en-US" sz="1600" dirty="0" err="1" smtClean="0"/>
              <a:t>Actuamos</a:t>
            </a:r>
            <a:r>
              <a:rPr lang="en-US" sz="1600" dirty="0" smtClean="0"/>
              <a:t> </a:t>
            </a:r>
            <a:r>
              <a:rPr lang="en-US" sz="1600" dirty="0" err="1" smtClean="0"/>
              <a:t>siempre</a:t>
            </a:r>
            <a:r>
              <a:rPr lang="en-US" sz="1600" dirty="0" smtClean="0"/>
              <a:t> </a:t>
            </a:r>
            <a:r>
              <a:rPr lang="en-US" sz="1600" dirty="0" err="1"/>
              <a:t>para</a:t>
            </a:r>
            <a:r>
              <a:rPr lang="en-US" sz="1600" dirty="0"/>
              <a:t> el </a:t>
            </a:r>
            <a:r>
              <a:rPr lang="en-US" sz="1600" dirty="0" err="1"/>
              <a:t>beneficio</a:t>
            </a:r>
            <a:r>
              <a:rPr lang="en-US" sz="1600" dirty="0"/>
              <a:t> de la </a:t>
            </a:r>
            <a:r>
              <a:rPr lang="en-US" sz="1600" dirty="0" err="1"/>
              <a:t>empresa</a:t>
            </a:r>
            <a:r>
              <a:rPr lang="en-US" sz="1600" dirty="0"/>
              <a:t>, de </a:t>
            </a:r>
            <a:r>
              <a:rPr lang="en-US" sz="1600" dirty="0" err="1"/>
              <a:t>nuestros</a:t>
            </a:r>
            <a:r>
              <a:rPr lang="en-US" sz="1600" dirty="0"/>
              <a:t> </a:t>
            </a:r>
            <a:r>
              <a:rPr lang="en-US" sz="1600" dirty="0" err="1"/>
              <a:t>clientes</a:t>
            </a:r>
            <a:r>
              <a:rPr lang="en-US" sz="1600" dirty="0" smtClean="0"/>
              <a:t>, </a:t>
            </a:r>
            <a:r>
              <a:rPr lang="en-US" sz="1600" dirty="0" err="1" smtClean="0"/>
              <a:t>accionistas</a:t>
            </a:r>
            <a:r>
              <a:rPr lang="en-US" sz="1600" dirty="0" smtClean="0"/>
              <a:t> </a:t>
            </a:r>
            <a:r>
              <a:rPr lang="en-US" sz="1600" dirty="0"/>
              <a:t>y </a:t>
            </a:r>
            <a:r>
              <a:rPr lang="en-US" sz="1600" dirty="0" err="1"/>
              <a:t>comunidades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1204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Cada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día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realizamos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mejor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las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cosas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 smtClean="0"/>
              <a:t>Estamos</a:t>
            </a:r>
            <a:r>
              <a:rPr lang="en-US" sz="1600" dirty="0" smtClean="0"/>
              <a:t> </a:t>
            </a:r>
            <a:r>
              <a:rPr lang="en-US" sz="1600" dirty="0"/>
              <a:t>en </a:t>
            </a:r>
            <a:r>
              <a:rPr lang="en-US" sz="1600" dirty="0" err="1" smtClean="0"/>
              <a:t>constante</a:t>
            </a:r>
            <a:r>
              <a:rPr lang="en-US" sz="1600" dirty="0" smtClean="0"/>
              <a:t> </a:t>
            </a:r>
            <a:r>
              <a:rPr lang="en-US" sz="1600" dirty="0" err="1" smtClean="0"/>
              <a:t>aprendizaje</a:t>
            </a:r>
            <a:r>
              <a:rPr lang="en-US" sz="1600" dirty="0"/>
              <a:t>. </a:t>
            </a:r>
            <a:r>
              <a:rPr lang="en-US" sz="1600" dirty="0" err="1"/>
              <a:t>Desarrollamos</a:t>
            </a:r>
            <a:r>
              <a:rPr lang="en-US" sz="1600" dirty="0"/>
              <a:t> a </a:t>
            </a:r>
            <a:r>
              <a:rPr lang="en-US" sz="1600" dirty="0" err="1"/>
              <a:t>nuestra</a:t>
            </a:r>
            <a:r>
              <a:rPr lang="en-US" sz="1600" dirty="0"/>
              <a:t> </a:t>
            </a:r>
            <a:r>
              <a:rPr lang="en-US" sz="1600" dirty="0" err="1"/>
              <a:t>gente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</a:t>
            </a:r>
            <a:r>
              <a:rPr lang="en-US" sz="1600" dirty="0" err="1"/>
              <a:t>hacer</a:t>
            </a:r>
            <a:r>
              <a:rPr lang="en-US" sz="1600" dirty="0"/>
              <a:t> </a:t>
            </a:r>
            <a:r>
              <a:rPr lang="en-US" sz="1600" dirty="0" err="1" smtClean="0"/>
              <a:t>crecer</a:t>
            </a:r>
            <a:r>
              <a:rPr lang="en-US" sz="1600" dirty="0" smtClean="0"/>
              <a:t> </a:t>
            </a:r>
            <a:r>
              <a:rPr lang="en-US" sz="1600" dirty="0" err="1" smtClean="0"/>
              <a:t>nuestro</a:t>
            </a:r>
            <a:r>
              <a:rPr lang="en-US" sz="1600" dirty="0" smtClean="0"/>
              <a:t> </a:t>
            </a:r>
            <a:r>
              <a:rPr lang="en-US" sz="1600" dirty="0" err="1"/>
              <a:t>negocio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xmlns="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xmlns="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Somos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orgullosamente</a:t>
            </a:r>
            <a:r>
              <a:rPr lang="en-US" sz="3200" b="1" dirty="0">
                <a:solidFill>
                  <a:schemeClr val="bg1"/>
                </a:solidFill>
              </a:rPr>
              <a:t> PPG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3330</TotalTime>
  <Words>455</Words>
  <Application>Microsoft Macintosh PowerPoint</Application>
  <PresentationFormat>Custom</PresentationFormat>
  <Paragraphs>39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Greg Brewer</cp:lastModifiedBy>
  <cp:revision>223</cp:revision>
  <dcterms:created xsi:type="dcterms:W3CDTF">2017-09-19T01:11:20Z</dcterms:created>
  <dcterms:modified xsi:type="dcterms:W3CDTF">2019-01-13T02:24:55Z</dcterms:modified>
</cp:coreProperties>
</file>