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handoutMasterIdLst>
    <p:handoutMasterId r:id="rId5"/>
  </p:handoutMasterIdLst>
  <p:sldIdLst>
    <p:sldId id="259" r:id="rId2"/>
    <p:sldId id="257" r:id="rId3"/>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4176" userDrawn="1">
          <p15:clr>
            <a:srgbClr val="A4A3A4"/>
          </p15:clr>
        </p15:guide>
        <p15:guide id="3" orient="horz" pos="648" userDrawn="1">
          <p15:clr>
            <a:srgbClr val="A4A3A4"/>
          </p15:clr>
        </p15:guide>
        <p15:guide id="4" pos="3839">
          <p15:clr>
            <a:srgbClr val="A4A3A4"/>
          </p15:clr>
        </p15:guide>
        <p15:guide id="5" pos="162">
          <p15:clr>
            <a:srgbClr val="A4A3A4"/>
          </p15:clr>
        </p15:guide>
        <p15:guide id="6" pos="751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fardi, Alicia" initials="CA"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F1A95"/>
    <a:srgbClr val="0078A9"/>
    <a:srgbClr val="0D6498"/>
    <a:srgbClr val="666666"/>
    <a:srgbClr val="0078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059" autoAdjust="0"/>
    <p:restoredTop sz="92863" autoAdjust="0"/>
  </p:normalViewPr>
  <p:slideViewPr>
    <p:cSldViewPr snapToGrid="0" snapToObjects="1">
      <p:cViewPr varScale="1">
        <p:scale>
          <a:sx n="112" d="100"/>
          <a:sy n="112" d="100"/>
        </p:scale>
        <p:origin x="1008" y="102"/>
      </p:cViewPr>
      <p:guideLst>
        <p:guide orient="horz" pos="2160"/>
        <p:guide orient="horz" pos="4176"/>
        <p:guide orient="horz" pos="648"/>
        <p:guide pos="3839"/>
        <p:guide pos="162"/>
        <p:guide pos="7516"/>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snapToObjects="1" showGuides="1">
      <p:cViewPr varScale="1">
        <p:scale>
          <a:sx n="140" d="100"/>
          <a:sy n="140" d="100"/>
        </p:scale>
        <p:origin x="-4528" y="-120"/>
      </p:cViewPr>
      <p:guideLst>
        <p:guide orient="horz" pos="2880"/>
        <p:guide pos="2160"/>
      </p:guideLst>
    </p:cSldViewPr>
  </p:notesViewPr>
  <p:gridSpacing cx="38100" cy="381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EE07F07-8CDD-4267-B475-B03ABD6DD250}" type="datetime9">
              <a:rPr lang="en-US" smtClean="0">
                <a:latin typeface="Arial"/>
              </a:rPr>
              <a:t>6/5/2019 10:38:35 AM</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C9804E7-8FD6-B940-92E8-B861F73EDC79}" type="slidenum">
              <a:rPr lang="en-US" smtClean="0">
                <a:latin typeface="Arial"/>
              </a:rPr>
              <a:t>‹#›</a:t>
            </a:fld>
            <a:endParaRPr lang="en-US" dirty="0">
              <a:latin typeface="Arial"/>
            </a:endParaRPr>
          </a:p>
        </p:txBody>
      </p:sp>
    </p:spTree>
    <p:extLst>
      <p:ext uri="{BB962C8B-B14F-4D97-AF65-F5344CB8AC3E}">
        <p14:creationId xmlns:p14="http://schemas.microsoft.com/office/powerpoint/2010/main" val="165753607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fld id="{15C8695D-58CF-4314-AA3F-3A6EB4474163}" type="datetime9">
              <a:rPr lang="en-US" smtClean="0"/>
              <a:t>6/5/2019 10:38:35 AM</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3499" y="4343400"/>
            <a:ext cx="6712857" cy="441053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62785"/>
            <a:ext cx="2971800" cy="279628"/>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884613" y="8862785"/>
            <a:ext cx="2971800" cy="279627"/>
          </a:xfrm>
          <a:prstGeom prst="rect">
            <a:avLst/>
          </a:prstGeom>
        </p:spPr>
        <p:txBody>
          <a:bodyPr vert="horz" lIns="91440" tIns="45720" rIns="91440" bIns="45720" rtlCol="0" anchor="b"/>
          <a:lstStyle>
            <a:lvl1pPr algn="r">
              <a:defRPr sz="1200">
                <a:latin typeface="Arial"/>
              </a:defRPr>
            </a:lvl1pPr>
          </a:lstStyle>
          <a:p>
            <a:fld id="{611B7F05-7B39-E647-A9E3-967587119697}" type="slidenum">
              <a:rPr lang="en-US" smtClean="0"/>
              <a:pPr/>
              <a:t>‹#›</a:t>
            </a:fld>
            <a:endParaRPr lang="en-US" dirty="0"/>
          </a:p>
        </p:txBody>
      </p:sp>
    </p:spTree>
    <p:extLst>
      <p:ext uri="{BB962C8B-B14F-4D97-AF65-F5344CB8AC3E}">
        <p14:creationId xmlns:p14="http://schemas.microsoft.com/office/powerpoint/2010/main" val="3474353967"/>
      </p:ext>
    </p:extLst>
  </p:cSld>
  <p:clrMap bg1="lt1" tx1="dk1" bg2="lt2" tx2="dk2" accent1="accent1" accent2="accent2" accent3="accent3" accent4="accent4" accent5="accent5" accent6="accent6" hlink="hlink" folHlink="folHlink"/>
  <p:hf hdr="0" ftr="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fld id="{15C8695D-58CF-4314-AA3F-3A6EB4474163}" type="datetime9">
              <a:rPr lang="en-US" smtClean="0"/>
              <a:t>6/5/2019 10:38:35 AM</a:t>
            </a:fld>
            <a:endParaRPr lang="en-US" dirty="0"/>
          </a:p>
        </p:txBody>
      </p:sp>
      <p:sp>
        <p:nvSpPr>
          <p:cNvPr id="5" name="Slide Number Placeholder 4"/>
          <p:cNvSpPr>
            <a:spLocks noGrp="1"/>
          </p:cNvSpPr>
          <p:nvPr>
            <p:ph type="sldNum" sz="quarter" idx="5"/>
          </p:nvPr>
        </p:nvSpPr>
        <p:spPr/>
        <p:txBody>
          <a:bodyPr/>
          <a:lstStyle/>
          <a:p>
            <a:fld id="{611B7F05-7B39-E647-A9E3-967587119697}" type="slidenum">
              <a:rPr lang="en-US" smtClean="0"/>
              <a:pPr/>
              <a:t>1</a:t>
            </a:fld>
            <a:endParaRPr lang="en-US" dirty="0"/>
          </a:p>
        </p:txBody>
      </p:sp>
    </p:spTree>
    <p:extLst>
      <p:ext uri="{BB962C8B-B14F-4D97-AF65-F5344CB8AC3E}">
        <p14:creationId xmlns:p14="http://schemas.microsoft.com/office/powerpoint/2010/main" val="2113641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fld id="{15C8695D-58CF-4314-AA3F-3A6EB4474163}" type="datetime9">
              <a:rPr lang="en-US" smtClean="0"/>
              <a:t>6/5/2019 10:38:35 AM</a:t>
            </a:fld>
            <a:endParaRPr lang="en-US" dirty="0"/>
          </a:p>
        </p:txBody>
      </p:sp>
      <p:sp>
        <p:nvSpPr>
          <p:cNvPr id="5" name="Slide Number Placeholder 4"/>
          <p:cNvSpPr>
            <a:spLocks noGrp="1"/>
          </p:cNvSpPr>
          <p:nvPr>
            <p:ph type="sldNum" sz="quarter" idx="5"/>
          </p:nvPr>
        </p:nvSpPr>
        <p:spPr/>
        <p:txBody>
          <a:bodyPr/>
          <a:lstStyle/>
          <a:p>
            <a:fld id="{611B7F05-7B39-E647-A9E3-967587119697}" type="slidenum">
              <a:rPr lang="en-US" smtClean="0"/>
              <a:pPr/>
              <a:t>2</a:t>
            </a:fld>
            <a:endParaRPr lang="en-US" dirty="0"/>
          </a:p>
        </p:txBody>
      </p:sp>
    </p:spTree>
    <p:extLst>
      <p:ext uri="{BB962C8B-B14F-4D97-AF65-F5344CB8AC3E}">
        <p14:creationId xmlns:p14="http://schemas.microsoft.com/office/powerpoint/2010/main" val="3815877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2801" y="2947134"/>
            <a:ext cx="8455769" cy="984333"/>
          </a:xfrm>
        </p:spPr>
        <p:txBody>
          <a:bodyPr anchor="b">
            <a:normAutofit/>
          </a:bodyPr>
          <a:lstStyle>
            <a:lvl1pPr>
              <a:defRPr>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312801" y="3999202"/>
            <a:ext cx="8455769" cy="640767"/>
          </a:xfrm>
        </p:spPr>
        <p:txBody>
          <a:bodyPr>
            <a:normAutofit/>
          </a:bodyPr>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312801" y="4779106"/>
            <a:ext cx="3303002" cy="365125"/>
          </a:xfrm>
          <a:prstGeom prst="rect">
            <a:avLst/>
          </a:prstGeom>
        </p:spPr>
        <p:txBody>
          <a:bodyPr lIns="0" tIns="0" rIns="0" bIns="0">
            <a:normAutofit/>
          </a:bodyPr>
          <a:lstStyle>
            <a:lvl1pPr>
              <a:defRPr sz="1600">
                <a:solidFill>
                  <a:schemeClr val="tx1"/>
                </a:solidFill>
                <a:latin typeface="+mn-lt"/>
                <a:cs typeface="Arial"/>
              </a:defRPr>
            </a:lvl1pPr>
          </a:lstStyle>
          <a:p>
            <a:endParaRPr lang="en-US" dirty="0"/>
          </a:p>
        </p:txBody>
      </p:sp>
      <p:sp>
        <p:nvSpPr>
          <p:cNvPr id="12" name="Rectangle 11">
            <a:extLst>
              <a:ext uri="{FF2B5EF4-FFF2-40B4-BE49-F238E27FC236}">
                <a16:creationId xmlns:a16="http://schemas.microsoft.com/office/drawing/2014/main" id="{0737FA42-C06C-4BE0-AE35-B6EF2728CBF5}"/>
              </a:ext>
            </a:extLst>
          </p:cNvPr>
          <p:cNvSpPr/>
          <p:nvPr userDrawn="1"/>
        </p:nvSpPr>
        <p:spPr>
          <a:xfrm>
            <a:off x="8483628" y="0"/>
            <a:ext cx="3705197" cy="48212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 name="Rectangle 3">
            <a:extLst>
              <a:ext uri="{FF2B5EF4-FFF2-40B4-BE49-F238E27FC236}">
                <a16:creationId xmlns:a16="http://schemas.microsoft.com/office/drawing/2014/main" id="{9FCFEBA5-E832-4F45-9A7E-E488F4C2670A}"/>
              </a:ext>
            </a:extLst>
          </p:cNvPr>
          <p:cNvSpPr/>
          <p:nvPr userDrawn="1"/>
        </p:nvSpPr>
        <p:spPr>
          <a:xfrm>
            <a:off x="0" y="316"/>
            <a:ext cx="9074878" cy="482776"/>
          </a:xfrm>
          <a:custGeom>
            <a:avLst/>
            <a:gdLst>
              <a:gd name="connsiteX0" fmla="*/ 0 w 6709251"/>
              <a:gd name="connsiteY0" fmla="*/ 0 h 182880"/>
              <a:gd name="connsiteX1" fmla="*/ 6709251 w 6709251"/>
              <a:gd name="connsiteY1" fmla="*/ 0 h 182880"/>
              <a:gd name="connsiteX2" fmla="*/ 6709251 w 6709251"/>
              <a:gd name="connsiteY2" fmla="*/ 182880 h 182880"/>
              <a:gd name="connsiteX3" fmla="*/ 0 w 6709251"/>
              <a:gd name="connsiteY3" fmla="*/ 182880 h 182880"/>
              <a:gd name="connsiteX4" fmla="*/ 0 w 6709251"/>
              <a:gd name="connsiteY4" fmla="*/ 0 h 182880"/>
              <a:gd name="connsiteX0" fmla="*/ 0 w 7073510"/>
              <a:gd name="connsiteY0" fmla="*/ 0 h 182880"/>
              <a:gd name="connsiteX1" fmla="*/ 7073510 w 7073510"/>
              <a:gd name="connsiteY1" fmla="*/ 0 h 182880"/>
              <a:gd name="connsiteX2" fmla="*/ 6709251 w 7073510"/>
              <a:gd name="connsiteY2" fmla="*/ 182880 h 182880"/>
              <a:gd name="connsiteX3" fmla="*/ 0 w 7073510"/>
              <a:gd name="connsiteY3" fmla="*/ 182880 h 182880"/>
              <a:gd name="connsiteX4" fmla="*/ 0 w 7073510"/>
              <a:gd name="connsiteY4" fmla="*/ 0 h 182880"/>
              <a:gd name="connsiteX0" fmla="*/ 0 w 8678702"/>
              <a:gd name="connsiteY0" fmla="*/ 0 h 182880"/>
              <a:gd name="connsiteX1" fmla="*/ 8678702 w 8678702"/>
              <a:gd name="connsiteY1" fmla="*/ 0 h 182880"/>
              <a:gd name="connsiteX2" fmla="*/ 8314443 w 8678702"/>
              <a:gd name="connsiteY2" fmla="*/ 182880 h 182880"/>
              <a:gd name="connsiteX3" fmla="*/ 1605192 w 8678702"/>
              <a:gd name="connsiteY3" fmla="*/ 182880 h 182880"/>
              <a:gd name="connsiteX4" fmla="*/ 0 w 8678702"/>
              <a:gd name="connsiteY4" fmla="*/ 0 h 182880"/>
              <a:gd name="connsiteX0" fmla="*/ 0 w 8678702"/>
              <a:gd name="connsiteY0" fmla="*/ 0 h 186220"/>
              <a:gd name="connsiteX1" fmla="*/ 8678702 w 8678702"/>
              <a:gd name="connsiteY1" fmla="*/ 0 h 186220"/>
              <a:gd name="connsiteX2" fmla="*/ 8314443 w 8678702"/>
              <a:gd name="connsiteY2" fmla="*/ 182880 h 186220"/>
              <a:gd name="connsiteX3" fmla="*/ 6661 w 8678702"/>
              <a:gd name="connsiteY3" fmla="*/ 186220 h 186220"/>
              <a:gd name="connsiteX4" fmla="*/ 0 w 8678702"/>
              <a:gd name="connsiteY4" fmla="*/ 0 h 186220"/>
              <a:gd name="connsiteX0" fmla="*/ 133211 w 8672041"/>
              <a:gd name="connsiteY0" fmla="*/ 50097 h 186220"/>
              <a:gd name="connsiteX1" fmla="*/ 8672041 w 8672041"/>
              <a:gd name="connsiteY1" fmla="*/ 0 h 186220"/>
              <a:gd name="connsiteX2" fmla="*/ 8307782 w 8672041"/>
              <a:gd name="connsiteY2" fmla="*/ 182880 h 186220"/>
              <a:gd name="connsiteX3" fmla="*/ 0 w 8672041"/>
              <a:gd name="connsiteY3" fmla="*/ 186220 h 186220"/>
              <a:gd name="connsiteX4" fmla="*/ 133211 w 8672041"/>
              <a:gd name="connsiteY4" fmla="*/ 50097 h 186220"/>
              <a:gd name="connsiteX0" fmla="*/ 3330 w 8672041"/>
              <a:gd name="connsiteY0" fmla="*/ 3340 h 186220"/>
              <a:gd name="connsiteX1" fmla="*/ 8672041 w 8672041"/>
              <a:gd name="connsiteY1" fmla="*/ 0 h 186220"/>
              <a:gd name="connsiteX2" fmla="*/ 8307782 w 8672041"/>
              <a:gd name="connsiteY2" fmla="*/ 182880 h 186220"/>
              <a:gd name="connsiteX3" fmla="*/ 0 w 8672041"/>
              <a:gd name="connsiteY3" fmla="*/ 186220 h 186220"/>
              <a:gd name="connsiteX4" fmla="*/ 3330 w 8672041"/>
              <a:gd name="connsiteY4" fmla="*/ 3340 h 186220"/>
              <a:gd name="connsiteX0" fmla="*/ 3330 w 8672041"/>
              <a:gd name="connsiteY0" fmla="*/ 3340 h 186220"/>
              <a:gd name="connsiteX1" fmla="*/ 8672041 w 8672041"/>
              <a:gd name="connsiteY1" fmla="*/ 0 h 186220"/>
              <a:gd name="connsiteX2" fmla="*/ 8307782 w 8672041"/>
              <a:gd name="connsiteY2" fmla="*/ 182880 h 186220"/>
              <a:gd name="connsiteX3" fmla="*/ 0 w 8672041"/>
              <a:gd name="connsiteY3" fmla="*/ 186220 h 186220"/>
              <a:gd name="connsiteX4" fmla="*/ 3330 w 8672041"/>
              <a:gd name="connsiteY4" fmla="*/ 3340 h 186220"/>
              <a:gd name="connsiteX0" fmla="*/ 0 w 8674979"/>
              <a:gd name="connsiteY0" fmla="*/ 3340 h 186220"/>
              <a:gd name="connsiteX1" fmla="*/ 8674979 w 8674979"/>
              <a:gd name="connsiteY1" fmla="*/ 0 h 186220"/>
              <a:gd name="connsiteX2" fmla="*/ 8310720 w 8674979"/>
              <a:gd name="connsiteY2" fmla="*/ 182880 h 186220"/>
              <a:gd name="connsiteX3" fmla="*/ 2938 w 8674979"/>
              <a:gd name="connsiteY3" fmla="*/ 186220 h 186220"/>
              <a:gd name="connsiteX4" fmla="*/ 0 w 8674979"/>
              <a:gd name="connsiteY4" fmla="*/ 3340 h 186220"/>
              <a:gd name="connsiteX0" fmla="*/ 0 w 8674979"/>
              <a:gd name="connsiteY0" fmla="*/ 0 h 189166"/>
              <a:gd name="connsiteX1" fmla="*/ 8674979 w 8674979"/>
              <a:gd name="connsiteY1" fmla="*/ 2946 h 189166"/>
              <a:gd name="connsiteX2" fmla="*/ 8310720 w 8674979"/>
              <a:gd name="connsiteY2" fmla="*/ 185826 h 189166"/>
              <a:gd name="connsiteX3" fmla="*/ 2938 w 8674979"/>
              <a:gd name="connsiteY3" fmla="*/ 189166 h 189166"/>
              <a:gd name="connsiteX4" fmla="*/ 0 w 8674979"/>
              <a:gd name="connsiteY4" fmla="*/ 0 h 189166"/>
              <a:gd name="connsiteX0" fmla="*/ 0 w 8674979"/>
              <a:gd name="connsiteY0" fmla="*/ 444 h 189610"/>
              <a:gd name="connsiteX1" fmla="*/ 8674979 w 8674979"/>
              <a:gd name="connsiteY1" fmla="*/ 0 h 189610"/>
              <a:gd name="connsiteX2" fmla="*/ 8310720 w 8674979"/>
              <a:gd name="connsiteY2" fmla="*/ 186270 h 189610"/>
              <a:gd name="connsiteX3" fmla="*/ 2938 w 8674979"/>
              <a:gd name="connsiteY3" fmla="*/ 189610 h 189610"/>
              <a:gd name="connsiteX4" fmla="*/ 0 w 8674979"/>
              <a:gd name="connsiteY4" fmla="*/ 444 h 189610"/>
              <a:gd name="connsiteX0" fmla="*/ 0 w 8674979"/>
              <a:gd name="connsiteY0" fmla="*/ 444 h 189660"/>
              <a:gd name="connsiteX1" fmla="*/ 8674979 w 8674979"/>
              <a:gd name="connsiteY1" fmla="*/ 0 h 189660"/>
              <a:gd name="connsiteX2" fmla="*/ 8310720 w 8674979"/>
              <a:gd name="connsiteY2" fmla="*/ 189660 h 189660"/>
              <a:gd name="connsiteX3" fmla="*/ 2938 w 8674979"/>
              <a:gd name="connsiteY3" fmla="*/ 189610 h 189660"/>
              <a:gd name="connsiteX4" fmla="*/ 0 w 8674979"/>
              <a:gd name="connsiteY4" fmla="*/ 444 h 189660"/>
              <a:gd name="connsiteX0" fmla="*/ 0 w 10119577"/>
              <a:gd name="connsiteY0" fmla="*/ 0 h 189216"/>
              <a:gd name="connsiteX1" fmla="*/ 10119577 w 10119577"/>
              <a:gd name="connsiteY1" fmla="*/ 686 h 189216"/>
              <a:gd name="connsiteX2" fmla="*/ 8310720 w 10119577"/>
              <a:gd name="connsiteY2" fmla="*/ 189216 h 189216"/>
              <a:gd name="connsiteX3" fmla="*/ 2938 w 10119577"/>
              <a:gd name="connsiteY3" fmla="*/ 189166 h 189216"/>
              <a:gd name="connsiteX4" fmla="*/ 0 w 10119577"/>
              <a:gd name="connsiteY4" fmla="*/ 0 h 189216"/>
              <a:gd name="connsiteX0" fmla="*/ 0 w 10119577"/>
              <a:gd name="connsiteY0" fmla="*/ 173 h 189389"/>
              <a:gd name="connsiteX1" fmla="*/ 10119577 w 10119577"/>
              <a:gd name="connsiteY1" fmla="*/ 0 h 189389"/>
              <a:gd name="connsiteX2" fmla="*/ 8310720 w 10119577"/>
              <a:gd name="connsiteY2" fmla="*/ 189389 h 189389"/>
              <a:gd name="connsiteX3" fmla="*/ 2938 w 10119577"/>
              <a:gd name="connsiteY3" fmla="*/ 189339 h 189389"/>
              <a:gd name="connsiteX4" fmla="*/ 0 w 10119577"/>
              <a:gd name="connsiteY4" fmla="*/ 173 h 189389"/>
              <a:gd name="connsiteX0" fmla="*/ 10004 w 10129581"/>
              <a:gd name="connsiteY0" fmla="*/ 173 h 189389"/>
              <a:gd name="connsiteX1" fmla="*/ 10129581 w 10129581"/>
              <a:gd name="connsiteY1" fmla="*/ 0 h 189389"/>
              <a:gd name="connsiteX2" fmla="*/ 8320724 w 10129581"/>
              <a:gd name="connsiteY2" fmla="*/ 189389 h 189389"/>
              <a:gd name="connsiteX3" fmla="*/ 57 w 10129581"/>
              <a:gd name="connsiteY3" fmla="*/ 189339 h 189389"/>
              <a:gd name="connsiteX4" fmla="*/ 10004 w 10129581"/>
              <a:gd name="connsiteY4" fmla="*/ 173 h 189389"/>
              <a:gd name="connsiteX0" fmla="*/ 9947 w 10129524"/>
              <a:gd name="connsiteY0" fmla="*/ 173 h 189389"/>
              <a:gd name="connsiteX1" fmla="*/ 10129524 w 10129524"/>
              <a:gd name="connsiteY1" fmla="*/ 0 h 189389"/>
              <a:gd name="connsiteX2" fmla="*/ 8320667 w 10129524"/>
              <a:gd name="connsiteY2" fmla="*/ 189389 h 189389"/>
              <a:gd name="connsiteX3" fmla="*/ 0 w 10129524"/>
              <a:gd name="connsiteY3" fmla="*/ 189339 h 189389"/>
              <a:gd name="connsiteX4" fmla="*/ 9947 w 10129524"/>
              <a:gd name="connsiteY4" fmla="*/ 173 h 189389"/>
              <a:gd name="connsiteX0" fmla="*/ 9947 w 10129524"/>
              <a:gd name="connsiteY0" fmla="*/ 173 h 189389"/>
              <a:gd name="connsiteX1" fmla="*/ 10129524 w 10129524"/>
              <a:gd name="connsiteY1" fmla="*/ 0 h 189389"/>
              <a:gd name="connsiteX2" fmla="*/ 8320667 w 10129524"/>
              <a:gd name="connsiteY2" fmla="*/ 189389 h 189389"/>
              <a:gd name="connsiteX3" fmla="*/ 0 w 10129524"/>
              <a:gd name="connsiteY3" fmla="*/ 189339 h 189389"/>
              <a:gd name="connsiteX4" fmla="*/ 9947 w 10129524"/>
              <a:gd name="connsiteY4" fmla="*/ 173 h 189389"/>
              <a:gd name="connsiteX0" fmla="*/ 0 w 10119577"/>
              <a:gd name="connsiteY0" fmla="*/ 173 h 189389"/>
              <a:gd name="connsiteX1" fmla="*/ 10119577 w 10119577"/>
              <a:gd name="connsiteY1" fmla="*/ 0 h 189389"/>
              <a:gd name="connsiteX2" fmla="*/ 8310720 w 10119577"/>
              <a:gd name="connsiteY2" fmla="*/ 189389 h 189389"/>
              <a:gd name="connsiteX3" fmla="*/ 15823 w 10119577"/>
              <a:gd name="connsiteY3" fmla="*/ 189339 h 189389"/>
              <a:gd name="connsiteX4" fmla="*/ 0 w 10119577"/>
              <a:gd name="connsiteY4" fmla="*/ 173 h 189389"/>
              <a:gd name="connsiteX0" fmla="*/ 0 w 10119577"/>
              <a:gd name="connsiteY0" fmla="*/ 173 h 189389"/>
              <a:gd name="connsiteX1" fmla="*/ 10119577 w 10119577"/>
              <a:gd name="connsiteY1" fmla="*/ 0 h 189389"/>
              <a:gd name="connsiteX2" fmla="*/ 8310720 w 10119577"/>
              <a:gd name="connsiteY2" fmla="*/ 189389 h 189389"/>
              <a:gd name="connsiteX3" fmla="*/ 2938 w 10119577"/>
              <a:gd name="connsiteY3" fmla="*/ 189339 h 189389"/>
              <a:gd name="connsiteX4" fmla="*/ 0 w 10119577"/>
              <a:gd name="connsiteY4" fmla="*/ 173 h 189389"/>
              <a:gd name="connsiteX0" fmla="*/ 0 w 21540281"/>
              <a:gd name="connsiteY0" fmla="*/ 9120 h 189389"/>
              <a:gd name="connsiteX1" fmla="*/ 21540281 w 21540281"/>
              <a:gd name="connsiteY1" fmla="*/ 0 h 189389"/>
              <a:gd name="connsiteX2" fmla="*/ 19731424 w 21540281"/>
              <a:gd name="connsiteY2" fmla="*/ 189389 h 189389"/>
              <a:gd name="connsiteX3" fmla="*/ 11423642 w 21540281"/>
              <a:gd name="connsiteY3" fmla="*/ 189339 h 189389"/>
              <a:gd name="connsiteX4" fmla="*/ 0 w 21540281"/>
              <a:gd name="connsiteY4" fmla="*/ 9120 h 189389"/>
              <a:gd name="connsiteX0" fmla="*/ 0 w 21540281"/>
              <a:gd name="connsiteY0" fmla="*/ 9120 h 192321"/>
              <a:gd name="connsiteX1" fmla="*/ 21540281 w 21540281"/>
              <a:gd name="connsiteY1" fmla="*/ 0 h 192321"/>
              <a:gd name="connsiteX2" fmla="*/ 19731424 w 21540281"/>
              <a:gd name="connsiteY2" fmla="*/ 189389 h 192321"/>
              <a:gd name="connsiteX3" fmla="*/ 2942 w 21540281"/>
              <a:gd name="connsiteY3" fmla="*/ 192321 h 192321"/>
              <a:gd name="connsiteX4" fmla="*/ 0 w 21540281"/>
              <a:gd name="connsiteY4" fmla="*/ 9120 h 192321"/>
              <a:gd name="connsiteX0" fmla="*/ 0 w 21540281"/>
              <a:gd name="connsiteY0" fmla="*/ 6138 h 192321"/>
              <a:gd name="connsiteX1" fmla="*/ 21540281 w 21540281"/>
              <a:gd name="connsiteY1" fmla="*/ 0 h 192321"/>
              <a:gd name="connsiteX2" fmla="*/ 19731424 w 21540281"/>
              <a:gd name="connsiteY2" fmla="*/ 189389 h 192321"/>
              <a:gd name="connsiteX3" fmla="*/ 2942 w 21540281"/>
              <a:gd name="connsiteY3" fmla="*/ 192321 h 192321"/>
              <a:gd name="connsiteX4" fmla="*/ 0 w 21540281"/>
              <a:gd name="connsiteY4" fmla="*/ 6138 h 192321"/>
              <a:gd name="connsiteX0" fmla="*/ 2579162 w 24119443"/>
              <a:gd name="connsiteY0" fmla="*/ 6138 h 192321"/>
              <a:gd name="connsiteX1" fmla="*/ 24119443 w 24119443"/>
              <a:gd name="connsiteY1" fmla="*/ 0 h 192321"/>
              <a:gd name="connsiteX2" fmla="*/ 22310586 w 24119443"/>
              <a:gd name="connsiteY2" fmla="*/ 189389 h 192321"/>
              <a:gd name="connsiteX3" fmla="*/ 2582104 w 24119443"/>
              <a:gd name="connsiteY3" fmla="*/ 192321 h 192321"/>
              <a:gd name="connsiteX4" fmla="*/ 2579162 w 24119443"/>
              <a:gd name="connsiteY4" fmla="*/ 6138 h 192321"/>
              <a:gd name="connsiteX0" fmla="*/ 1459081 w 22999362"/>
              <a:gd name="connsiteY0" fmla="*/ 6138 h 192321"/>
              <a:gd name="connsiteX1" fmla="*/ 22999362 w 22999362"/>
              <a:gd name="connsiteY1" fmla="*/ 0 h 192321"/>
              <a:gd name="connsiteX2" fmla="*/ 21190505 w 22999362"/>
              <a:gd name="connsiteY2" fmla="*/ 189389 h 192321"/>
              <a:gd name="connsiteX3" fmla="*/ 1462023 w 22999362"/>
              <a:gd name="connsiteY3" fmla="*/ 192321 h 192321"/>
              <a:gd name="connsiteX4" fmla="*/ 1459081 w 22999362"/>
              <a:gd name="connsiteY4" fmla="*/ 6138 h 192321"/>
              <a:gd name="connsiteX0" fmla="*/ 2579108 w 24119389"/>
              <a:gd name="connsiteY0" fmla="*/ 6138 h 192321"/>
              <a:gd name="connsiteX1" fmla="*/ 24119389 w 24119389"/>
              <a:gd name="connsiteY1" fmla="*/ 0 h 192321"/>
              <a:gd name="connsiteX2" fmla="*/ 22310532 w 24119389"/>
              <a:gd name="connsiteY2" fmla="*/ 189389 h 192321"/>
              <a:gd name="connsiteX3" fmla="*/ 2582050 w 24119389"/>
              <a:gd name="connsiteY3" fmla="*/ 192321 h 192321"/>
              <a:gd name="connsiteX4" fmla="*/ 2579108 w 24119389"/>
              <a:gd name="connsiteY4" fmla="*/ 6138 h 192321"/>
              <a:gd name="connsiteX0" fmla="*/ 1594923 w 23135204"/>
              <a:gd name="connsiteY0" fmla="*/ 6138 h 192321"/>
              <a:gd name="connsiteX1" fmla="*/ 23135204 w 23135204"/>
              <a:gd name="connsiteY1" fmla="*/ 0 h 192321"/>
              <a:gd name="connsiteX2" fmla="*/ 21326347 w 23135204"/>
              <a:gd name="connsiteY2" fmla="*/ 189389 h 192321"/>
              <a:gd name="connsiteX3" fmla="*/ 1597865 w 23135204"/>
              <a:gd name="connsiteY3" fmla="*/ 192321 h 192321"/>
              <a:gd name="connsiteX4" fmla="*/ 1594923 w 23135204"/>
              <a:gd name="connsiteY4" fmla="*/ 6138 h 192321"/>
              <a:gd name="connsiteX0" fmla="*/ 1 w 21540282"/>
              <a:gd name="connsiteY0" fmla="*/ 6138 h 192321"/>
              <a:gd name="connsiteX1" fmla="*/ 21540282 w 21540282"/>
              <a:gd name="connsiteY1" fmla="*/ 0 h 192321"/>
              <a:gd name="connsiteX2" fmla="*/ 19731425 w 21540282"/>
              <a:gd name="connsiteY2" fmla="*/ 189389 h 192321"/>
              <a:gd name="connsiteX3" fmla="*/ 2943 w 21540282"/>
              <a:gd name="connsiteY3" fmla="*/ 192321 h 192321"/>
              <a:gd name="connsiteX4" fmla="*/ 1 w 21540282"/>
              <a:gd name="connsiteY4" fmla="*/ 6138 h 192321"/>
              <a:gd name="connsiteX0" fmla="*/ 0 w 21540282"/>
              <a:gd name="connsiteY0" fmla="*/ 3156 h 192321"/>
              <a:gd name="connsiteX1" fmla="*/ 21540282 w 21540282"/>
              <a:gd name="connsiteY1" fmla="*/ 0 h 192321"/>
              <a:gd name="connsiteX2" fmla="*/ 19731425 w 21540282"/>
              <a:gd name="connsiteY2" fmla="*/ 189389 h 192321"/>
              <a:gd name="connsiteX3" fmla="*/ 2943 w 21540282"/>
              <a:gd name="connsiteY3" fmla="*/ 192321 h 192321"/>
              <a:gd name="connsiteX4" fmla="*/ 0 w 21540282"/>
              <a:gd name="connsiteY4" fmla="*/ 3156 h 192321"/>
              <a:gd name="connsiteX0" fmla="*/ 0 w 21540282"/>
              <a:gd name="connsiteY0" fmla="*/ 347 h 192321"/>
              <a:gd name="connsiteX1" fmla="*/ 21540282 w 21540282"/>
              <a:gd name="connsiteY1" fmla="*/ 0 h 192321"/>
              <a:gd name="connsiteX2" fmla="*/ 19731425 w 21540282"/>
              <a:gd name="connsiteY2" fmla="*/ 189389 h 192321"/>
              <a:gd name="connsiteX3" fmla="*/ 2943 w 21540282"/>
              <a:gd name="connsiteY3" fmla="*/ 192321 h 192321"/>
              <a:gd name="connsiteX4" fmla="*/ 0 w 21540282"/>
              <a:gd name="connsiteY4" fmla="*/ 347 h 192321"/>
              <a:gd name="connsiteX0" fmla="*/ 0 w 21540282"/>
              <a:gd name="connsiteY0" fmla="*/ 347 h 192321"/>
              <a:gd name="connsiteX1" fmla="*/ 21540282 w 21540282"/>
              <a:gd name="connsiteY1" fmla="*/ 0 h 192321"/>
              <a:gd name="connsiteX2" fmla="*/ 19731425 w 21540282"/>
              <a:gd name="connsiteY2" fmla="*/ 189389 h 192321"/>
              <a:gd name="connsiteX3" fmla="*/ 2942 w 21540282"/>
              <a:gd name="connsiteY3" fmla="*/ 192321 h 192321"/>
              <a:gd name="connsiteX4" fmla="*/ 0 w 21540282"/>
              <a:gd name="connsiteY4" fmla="*/ 347 h 192321"/>
              <a:gd name="connsiteX0" fmla="*/ 0 w 21540282"/>
              <a:gd name="connsiteY0" fmla="*/ 347 h 189512"/>
              <a:gd name="connsiteX1" fmla="*/ 21540282 w 21540282"/>
              <a:gd name="connsiteY1" fmla="*/ 0 h 189512"/>
              <a:gd name="connsiteX2" fmla="*/ 19731425 w 21540282"/>
              <a:gd name="connsiteY2" fmla="*/ 189389 h 189512"/>
              <a:gd name="connsiteX3" fmla="*/ 2942 w 21540282"/>
              <a:gd name="connsiteY3" fmla="*/ 189512 h 189512"/>
              <a:gd name="connsiteX4" fmla="*/ 0 w 21540282"/>
              <a:gd name="connsiteY4" fmla="*/ 347 h 189512"/>
              <a:gd name="connsiteX0" fmla="*/ 0 w 20903501"/>
              <a:gd name="connsiteY0" fmla="*/ 347 h 189512"/>
              <a:gd name="connsiteX1" fmla="*/ 20903501 w 20903501"/>
              <a:gd name="connsiteY1" fmla="*/ 0 h 189512"/>
              <a:gd name="connsiteX2" fmla="*/ 19731425 w 20903501"/>
              <a:gd name="connsiteY2" fmla="*/ 189389 h 189512"/>
              <a:gd name="connsiteX3" fmla="*/ 2942 w 20903501"/>
              <a:gd name="connsiteY3" fmla="*/ 189512 h 189512"/>
              <a:gd name="connsiteX4" fmla="*/ 0 w 20903501"/>
              <a:gd name="connsiteY4" fmla="*/ 347 h 189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03501" h="189512">
                <a:moveTo>
                  <a:pt x="0" y="347"/>
                </a:moveTo>
                <a:lnTo>
                  <a:pt x="20903501" y="0"/>
                </a:lnTo>
                <a:lnTo>
                  <a:pt x="19731425" y="189389"/>
                </a:lnTo>
                <a:lnTo>
                  <a:pt x="2942" y="189512"/>
                </a:lnTo>
                <a:cubicBezTo>
                  <a:pt x="1961" y="125521"/>
                  <a:pt x="981" y="64338"/>
                  <a:pt x="0" y="347"/>
                </a:cubicBez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B9943623-5485-401A-8775-62BA62BADBB0}"/>
              </a:ext>
            </a:extLst>
          </p:cNvPr>
          <p:cNvGrpSpPr/>
          <p:nvPr userDrawn="1"/>
        </p:nvGrpSpPr>
        <p:grpSpPr>
          <a:xfrm>
            <a:off x="10871200" y="5851525"/>
            <a:ext cx="1060450" cy="822325"/>
            <a:chOff x="10871200" y="5851525"/>
            <a:chExt cx="1060450" cy="822325"/>
          </a:xfrm>
        </p:grpSpPr>
        <p:sp>
          <p:nvSpPr>
            <p:cNvPr id="6" name="AutoShape 3">
              <a:extLst>
                <a:ext uri="{FF2B5EF4-FFF2-40B4-BE49-F238E27FC236}">
                  <a16:creationId xmlns:a16="http://schemas.microsoft.com/office/drawing/2014/main" id="{8FC9C8D4-0615-4A0B-A7C3-E547A633371E}"/>
                </a:ext>
              </a:extLst>
            </p:cNvPr>
            <p:cNvSpPr>
              <a:spLocks noChangeAspect="1" noChangeArrowheads="1" noTextEdit="1"/>
            </p:cNvSpPr>
            <p:nvPr userDrawn="1"/>
          </p:nvSpPr>
          <p:spPr bwMode="auto">
            <a:xfrm>
              <a:off x="10871200" y="5851525"/>
              <a:ext cx="1060450" cy="822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5">
              <a:extLst>
                <a:ext uri="{FF2B5EF4-FFF2-40B4-BE49-F238E27FC236}">
                  <a16:creationId xmlns:a16="http://schemas.microsoft.com/office/drawing/2014/main" id="{79D9E737-BEF2-4EA6-B1BA-38D4FD9A7883}"/>
                </a:ext>
              </a:extLst>
            </p:cNvPr>
            <p:cNvSpPr>
              <a:spLocks/>
            </p:cNvSpPr>
            <p:nvPr userDrawn="1"/>
          </p:nvSpPr>
          <p:spPr bwMode="auto">
            <a:xfrm>
              <a:off x="10871200" y="5851525"/>
              <a:ext cx="1060450" cy="822325"/>
            </a:xfrm>
            <a:custGeom>
              <a:avLst/>
              <a:gdLst>
                <a:gd name="T0" fmla="*/ 4500 w 5403"/>
                <a:gd name="T1" fmla="*/ 4189 h 4189"/>
                <a:gd name="T2" fmla="*/ 903 w 5403"/>
                <a:gd name="T3" fmla="*/ 4189 h 4189"/>
                <a:gd name="T4" fmla="*/ 0 w 5403"/>
                <a:gd name="T5" fmla="*/ 3286 h 4189"/>
                <a:gd name="T6" fmla="*/ 0 w 5403"/>
                <a:gd name="T7" fmla="*/ 903 h 4189"/>
                <a:gd name="T8" fmla="*/ 903 w 5403"/>
                <a:gd name="T9" fmla="*/ 0 h 4189"/>
                <a:gd name="T10" fmla="*/ 4500 w 5403"/>
                <a:gd name="T11" fmla="*/ 0 h 4189"/>
                <a:gd name="T12" fmla="*/ 5403 w 5403"/>
                <a:gd name="T13" fmla="*/ 903 h 4189"/>
                <a:gd name="T14" fmla="*/ 5403 w 5403"/>
                <a:gd name="T15" fmla="*/ 3286 h 4189"/>
                <a:gd name="T16" fmla="*/ 4500 w 5403"/>
                <a:gd name="T17" fmla="*/ 4189 h 4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3" h="4189">
                  <a:moveTo>
                    <a:pt x="4500" y="4189"/>
                  </a:moveTo>
                  <a:cubicBezTo>
                    <a:pt x="903" y="4189"/>
                    <a:pt x="903" y="4189"/>
                    <a:pt x="903" y="4189"/>
                  </a:cubicBezTo>
                  <a:cubicBezTo>
                    <a:pt x="406" y="4189"/>
                    <a:pt x="0" y="3782"/>
                    <a:pt x="0" y="3286"/>
                  </a:cubicBezTo>
                  <a:cubicBezTo>
                    <a:pt x="0" y="903"/>
                    <a:pt x="0" y="903"/>
                    <a:pt x="0" y="903"/>
                  </a:cubicBezTo>
                  <a:cubicBezTo>
                    <a:pt x="0" y="406"/>
                    <a:pt x="406" y="0"/>
                    <a:pt x="903" y="0"/>
                  </a:cubicBezTo>
                  <a:cubicBezTo>
                    <a:pt x="4500" y="0"/>
                    <a:pt x="4500" y="0"/>
                    <a:pt x="4500" y="0"/>
                  </a:cubicBezTo>
                  <a:cubicBezTo>
                    <a:pt x="4996" y="0"/>
                    <a:pt x="5403" y="406"/>
                    <a:pt x="5403" y="903"/>
                  </a:cubicBezTo>
                  <a:cubicBezTo>
                    <a:pt x="5403" y="3286"/>
                    <a:pt x="5403" y="3286"/>
                    <a:pt x="5403" y="3286"/>
                  </a:cubicBezTo>
                  <a:cubicBezTo>
                    <a:pt x="5403" y="3782"/>
                    <a:pt x="4996" y="4189"/>
                    <a:pt x="4500" y="4189"/>
                  </a:cubicBezTo>
                  <a:close/>
                </a:path>
              </a:pathLst>
            </a:custGeom>
            <a:solidFill>
              <a:srgbClr val="0078A9"/>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25684F7A-DE27-4CE2-AA0C-C355375CA61F}"/>
                </a:ext>
              </a:extLst>
            </p:cNvPr>
            <p:cNvSpPr>
              <a:spLocks noEditPoints="1"/>
            </p:cNvSpPr>
            <p:nvPr userDrawn="1"/>
          </p:nvSpPr>
          <p:spPr bwMode="auto">
            <a:xfrm>
              <a:off x="10922000" y="5907088"/>
              <a:ext cx="958850" cy="692150"/>
            </a:xfrm>
            <a:custGeom>
              <a:avLst/>
              <a:gdLst>
                <a:gd name="T0" fmla="*/ 4283 w 4893"/>
                <a:gd name="T1" fmla="*/ 1081 h 3521"/>
                <a:gd name="T2" fmla="*/ 4893 w 4893"/>
                <a:gd name="T3" fmla="*/ 1227 h 3521"/>
                <a:gd name="T4" fmla="*/ 4893 w 4893"/>
                <a:gd name="T5" fmla="*/ 763 h 3521"/>
                <a:gd name="T6" fmla="*/ 3809 w 4893"/>
                <a:gd name="T7" fmla="*/ 875 h 3521"/>
                <a:gd name="T8" fmla="*/ 3549 w 4893"/>
                <a:gd name="T9" fmla="*/ 1151 h 3521"/>
                <a:gd name="T10" fmla="*/ 3538 w 4893"/>
                <a:gd name="T11" fmla="*/ 1174 h 3521"/>
                <a:gd name="T12" fmla="*/ 1932 w 4893"/>
                <a:gd name="T13" fmla="*/ 102 h 3521"/>
                <a:gd name="T14" fmla="*/ 1449 w 4893"/>
                <a:gd name="T15" fmla="*/ 102 h 3521"/>
                <a:gd name="T16" fmla="*/ 1449 w 4893"/>
                <a:gd name="T17" fmla="*/ 1114 h 3521"/>
                <a:gd name="T18" fmla="*/ 396 w 4893"/>
                <a:gd name="T19" fmla="*/ 741 h 3521"/>
                <a:gd name="T20" fmla="*/ 0 w 4893"/>
                <a:gd name="T21" fmla="*/ 741 h 3521"/>
                <a:gd name="T22" fmla="*/ 0 w 4893"/>
                <a:gd name="T23" fmla="*/ 2882 h 3521"/>
                <a:gd name="T24" fmla="*/ 648 w 4893"/>
                <a:gd name="T25" fmla="*/ 2882 h 3521"/>
                <a:gd name="T26" fmla="*/ 485 w 4893"/>
                <a:gd name="T27" fmla="*/ 2614 h 3521"/>
                <a:gd name="T28" fmla="*/ 485 w 4893"/>
                <a:gd name="T29" fmla="*/ 2026 h 3521"/>
                <a:gd name="T30" fmla="*/ 672 w 4893"/>
                <a:gd name="T31" fmla="*/ 2213 h 3521"/>
                <a:gd name="T32" fmla="*/ 827 w 4893"/>
                <a:gd name="T33" fmla="*/ 2231 h 3521"/>
                <a:gd name="T34" fmla="*/ 1449 w 4893"/>
                <a:gd name="T35" fmla="*/ 1789 h 3521"/>
                <a:gd name="T36" fmla="*/ 1449 w 4893"/>
                <a:gd name="T37" fmla="*/ 3521 h 3521"/>
                <a:gd name="T38" fmla="*/ 2221 w 4893"/>
                <a:gd name="T39" fmla="*/ 3521 h 3521"/>
                <a:gd name="T40" fmla="*/ 2059 w 4893"/>
                <a:gd name="T41" fmla="*/ 3256 h 3521"/>
                <a:gd name="T42" fmla="*/ 2059 w 4893"/>
                <a:gd name="T43" fmla="*/ 2092 h 3521"/>
                <a:gd name="T44" fmla="*/ 2351 w 4893"/>
                <a:gd name="T45" fmla="*/ 2384 h 3521"/>
                <a:gd name="T46" fmla="*/ 2595 w 4893"/>
                <a:gd name="T47" fmla="*/ 2420 h 3521"/>
                <a:gd name="T48" fmla="*/ 3407 w 4893"/>
                <a:gd name="T49" fmla="*/ 1903 h 3521"/>
                <a:gd name="T50" fmla="*/ 3938 w 4893"/>
                <a:gd name="T51" fmla="*/ 2821 h 3521"/>
                <a:gd name="T52" fmla="*/ 4505 w 4893"/>
                <a:gd name="T53" fmla="*/ 2895 h 3521"/>
                <a:gd name="T54" fmla="*/ 4893 w 4893"/>
                <a:gd name="T55" fmla="*/ 2856 h 3521"/>
                <a:gd name="T56" fmla="*/ 4893 w 4893"/>
                <a:gd name="T57" fmla="*/ 1807 h 3521"/>
                <a:gd name="T58" fmla="*/ 4302 w 4893"/>
                <a:gd name="T59" fmla="*/ 1807 h 3521"/>
                <a:gd name="T60" fmla="*/ 4465 w 4893"/>
                <a:gd name="T61" fmla="*/ 2070 h 3521"/>
                <a:gd name="T62" fmla="*/ 4465 w 4893"/>
                <a:gd name="T63" fmla="*/ 2548 h 3521"/>
                <a:gd name="T64" fmla="*/ 4046 w 4893"/>
                <a:gd name="T65" fmla="*/ 2417 h 3521"/>
                <a:gd name="T66" fmla="*/ 3949 w 4893"/>
                <a:gd name="T67" fmla="*/ 1465 h 3521"/>
                <a:gd name="T68" fmla="*/ 4283 w 4893"/>
                <a:gd name="T69" fmla="*/ 1081 h 3521"/>
                <a:gd name="T70" fmla="*/ 707 w 4893"/>
                <a:gd name="T71" fmla="*/ 1943 h 3521"/>
                <a:gd name="T72" fmla="*/ 485 w 4893"/>
                <a:gd name="T73" fmla="*/ 1874 h 3521"/>
                <a:gd name="T74" fmla="*/ 485 w 4893"/>
                <a:gd name="T75" fmla="*/ 1105 h 3521"/>
                <a:gd name="T76" fmla="*/ 604 w 4893"/>
                <a:gd name="T77" fmla="*/ 986 h 3521"/>
                <a:gd name="T78" fmla="*/ 1028 w 4893"/>
                <a:gd name="T79" fmla="*/ 1437 h 3521"/>
                <a:gd name="T80" fmla="*/ 707 w 4893"/>
                <a:gd name="T81" fmla="*/ 1943 h 3521"/>
                <a:gd name="T82" fmla="*/ 2448 w 4893"/>
                <a:gd name="T83" fmla="*/ 2022 h 3521"/>
                <a:gd name="T84" fmla="*/ 2059 w 4893"/>
                <a:gd name="T85" fmla="*/ 1911 h 3521"/>
                <a:gd name="T86" fmla="*/ 2059 w 4893"/>
                <a:gd name="T87" fmla="*/ 634 h 3521"/>
                <a:gd name="T88" fmla="*/ 2292 w 4893"/>
                <a:gd name="T89" fmla="*/ 441 h 3521"/>
                <a:gd name="T90" fmla="*/ 2940 w 4893"/>
                <a:gd name="T91" fmla="*/ 1183 h 3521"/>
                <a:gd name="T92" fmla="*/ 2448 w 4893"/>
                <a:gd name="T93" fmla="*/ 2022 h 3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93" h="3521">
                  <a:moveTo>
                    <a:pt x="4283" y="1081"/>
                  </a:moveTo>
                  <a:cubicBezTo>
                    <a:pt x="4499" y="1017"/>
                    <a:pt x="4719" y="1083"/>
                    <a:pt x="4893" y="1227"/>
                  </a:cubicBezTo>
                  <a:cubicBezTo>
                    <a:pt x="4893" y="763"/>
                    <a:pt x="4893" y="763"/>
                    <a:pt x="4893" y="763"/>
                  </a:cubicBezTo>
                  <a:cubicBezTo>
                    <a:pt x="4330" y="674"/>
                    <a:pt x="4035" y="735"/>
                    <a:pt x="3809" y="875"/>
                  </a:cubicBezTo>
                  <a:cubicBezTo>
                    <a:pt x="3627" y="991"/>
                    <a:pt x="3549" y="1151"/>
                    <a:pt x="3549" y="1151"/>
                  </a:cubicBezTo>
                  <a:cubicBezTo>
                    <a:pt x="3549" y="1151"/>
                    <a:pt x="3545" y="1159"/>
                    <a:pt x="3538" y="1174"/>
                  </a:cubicBezTo>
                  <a:cubicBezTo>
                    <a:pt x="3509" y="0"/>
                    <a:pt x="2790" y="102"/>
                    <a:pt x="1932" y="102"/>
                  </a:cubicBezTo>
                  <a:cubicBezTo>
                    <a:pt x="1692" y="102"/>
                    <a:pt x="1449" y="102"/>
                    <a:pt x="1449" y="102"/>
                  </a:cubicBezTo>
                  <a:cubicBezTo>
                    <a:pt x="1449" y="1114"/>
                    <a:pt x="1449" y="1114"/>
                    <a:pt x="1449" y="1114"/>
                  </a:cubicBezTo>
                  <a:cubicBezTo>
                    <a:pt x="1307" y="695"/>
                    <a:pt x="867" y="741"/>
                    <a:pt x="396" y="741"/>
                  </a:cubicBezTo>
                  <a:cubicBezTo>
                    <a:pt x="225" y="741"/>
                    <a:pt x="0" y="741"/>
                    <a:pt x="0" y="741"/>
                  </a:cubicBezTo>
                  <a:cubicBezTo>
                    <a:pt x="0" y="2882"/>
                    <a:pt x="0" y="2882"/>
                    <a:pt x="0" y="2882"/>
                  </a:cubicBezTo>
                  <a:cubicBezTo>
                    <a:pt x="648" y="2882"/>
                    <a:pt x="648" y="2882"/>
                    <a:pt x="648" y="2882"/>
                  </a:cubicBezTo>
                  <a:cubicBezTo>
                    <a:pt x="540" y="2844"/>
                    <a:pt x="485" y="2750"/>
                    <a:pt x="485" y="2614"/>
                  </a:cubicBezTo>
                  <a:cubicBezTo>
                    <a:pt x="485" y="2026"/>
                    <a:pt x="485" y="2026"/>
                    <a:pt x="485" y="2026"/>
                  </a:cubicBezTo>
                  <a:cubicBezTo>
                    <a:pt x="672" y="2213"/>
                    <a:pt x="672" y="2213"/>
                    <a:pt x="672" y="2213"/>
                  </a:cubicBezTo>
                  <a:cubicBezTo>
                    <a:pt x="755" y="2233"/>
                    <a:pt x="827" y="2231"/>
                    <a:pt x="827" y="2231"/>
                  </a:cubicBezTo>
                  <a:cubicBezTo>
                    <a:pt x="1006" y="2221"/>
                    <a:pt x="1328" y="2152"/>
                    <a:pt x="1449" y="1789"/>
                  </a:cubicBezTo>
                  <a:cubicBezTo>
                    <a:pt x="1449" y="3521"/>
                    <a:pt x="1449" y="3521"/>
                    <a:pt x="1449" y="3521"/>
                  </a:cubicBezTo>
                  <a:cubicBezTo>
                    <a:pt x="2221" y="3521"/>
                    <a:pt x="2221" y="3521"/>
                    <a:pt x="2221" y="3521"/>
                  </a:cubicBezTo>
                  <a:cubicBezTo>
                    <a:pt x="2113" y="3484"/>
                    <a:pt x="2059" y="3391"/>
                    <a:pt x="2059" y="3256"/>
                  </a:cubicBezTo>
                  <a:cubicBezTo>
                    <a:pt x="2059" y="2092"/>
                    <a:pt x="2059" y="2092"/>
                    <a:pt x="2059" y="2092"/>
                  </a:cubicBezTo>
                  <a:cubicBezTo>
                    <a:pt x="2351" y="2384"/>
                    <a:pt x="2351" y="2384"/>
                    <a:pt x="2351" y="2384"/>
                  </a:cubicBezTo>
                  <a:cubicBezTo>
                    <a:pt x="2446" y="2418"/>
                    <a:pt x="2515" y="2423"/>
                    <a:pt x="2595" y="2420"/>
                  </a:cubicBezTo>
                  <a:cubicBezTo>
                    <a:pt x="2820" y="2406"/>
                    <a:pt x="3205" y="2311"/>
                    <a:pt x="3407" y="1903"/>
                  </a:cubicBezTo>
                  <a:cubicBezTo>
                    <a:pt x="3424" y="2286"/>
                    <a:pt x="3549" y="2670"/>
                    <a:pt x="3938" y="2821"/>
                  </a:cubicBezTo>
                  <a:cubicBezTo>
                    <a:pt x="4108" y="2891"/>
                    <a:pt x="4303" y="2910"/>
                    <a:pt x="4505" y="2895"/>
                  </a:cubicBezTo>
                  <a:cubicBezTo>
                    <a:pt x="4637" y="2891"/>
                    <a:pt x="4765" y="2879"/>
                    <a:pt x="4893" y="2856"/>
                  </a:cubicBezTo>
                  <a:cubicBezTo>
                    <a:pt x="4893" y="1807"/>
                    <a:pt x="4893" y="1807"/>
                    <a:pt x="4893" y="1807"/>
                  </a:cubicBezTo>
                  <a:cubicBezTo>
                    <a:pt x="4302" y="1807"/>
                    <a:pt x="4302" y="1807"/>
                    <a:pt x="4302" y="1807"/>
                  </a:cubicBezTo>
                  <a:cubicBezTo>
                    <a:pt x="4410" y="1845"/>
                    <a:pt x="4465" y="1934"/>
                    <a:pt x="4465" y="2070"/>
                  </a:cubicBezTo>
                  <a:cubicBezTo>
                    <a:pt x="4465" y="2548"/>
                    <a:pt x="4465" y="2548"/>
                    <a:pt x="4465" y="2548"/>
                  </a:cubicBezTo>
                  <a:cubicBezTo>
                    <a:pt x="4330" y="2590"/>
                    <a:pt x="4148" y="2548"/>
                    <a:pt x="4046" y="2417"/>
                  </a:cubicBezTo>
                  <a:cubicBezTo>
                    <a:pt x="3918" y="2251"/>
                    <a:pt x="3895" y="1784"/>
                    <a:pt x="3949" y="1465"/>
                  </a:cubicBezTo>
                  <a:cubicBezTo>
                    <a:pt x="3980" y="1306"/>
                    <a:pt x="4117" y="1130"/>
                    <a:pt x="4283" y="1081"/>
                  </a:cubicBezTo>
                  <a:close/>
                  <a:moveTo>
                    <a:pt x="707" y="1943"/>
                  </a:moveTo>
                  <a:cubicBezTo>
                    <a:pt x="550" y="1943"/>
                    <a:pt x="485" y="1874"/>
                    <a:pt x="485" y="1874"/>
                  </a:cubicBezTo>
                  <a:cubicBezTo>
                    <a:pt x="485" y="1105"/>
                    <a:pt x="485" y="1105"/>
                    <a:pt x="485" y="1105"/>
                  </a:cubicBezTo>
                  <a:cubicBezTo>
                    <a:pt x="485" y="1039"/>
                    <a:pt x="533" y="994"/>
                    <a:pt x="604" y="986"/>
                  </a:cubicBezTo>
                  <a:cubicBezTo>
                    <a:pt x="680" y="977"/>
                    <a:pt x="1028" y="921"/>
                    <a:pt x="1028" y="1437"/>
                  </a:cubicBezTo>
                  <a:cubicBezTo>
                    <a:pt x="1028" y="1919"/>
                    <a:pt x="816" y="1943"/>
                    <a:pt x="707" y="1943"/>
                  </a:cubicBezTo>
                  <a:close/>
                  <a:moveTo>
                    <a:pt x="2448" y="2022"/>
                  </a:moveTo>
                  <a:cubicBezTo>
                    <a:pt x="2211" y="2022"/>
                    <a:pt x="2059" y="1911"/>
                    <a:pt x="2059" y="1911"/>
                  </a:cubicBezTo>
                  <a:cubicBezTo>
                    <a:pt x="2059" y="634"/>
                    <a:pt x="2059" y="634"/>
                    <a:pt x="2059" y="634"/>
                  </a:cubicBezTo>
                  <a:cubicBezTo>
                    <a:pt x="2059" y="527"/>
                    <a:pt x="2185" y="454"/>
                    <a:pt x="2292" y="441"/>
                  </a:cubicBezTo>
                  <a:cubicBezTo>
                    <a:pt x="2408" y="426"/>
                    <a:pt x="2940" y="346"/>
                    <a:pt x="2940" y="1183"/>
                  </a:cubicBezTo>
                  <a:cubicBezTo>
                    <a:pt x="2940" y="1937"/>
                    <a:pt x="2581" y="2022"/>
                    <a:pt x="2448" y="2022"/>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92925107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adrants">
    <p:spTree>
      <p:nvGrpSpPr>
        <p:cNvPr id="1" name=""/>
        <p:cNvGrpSpPr/>
        <p:nvPr/>
      </p:nvGrpSpPr>
      <p:grpSpPr>
        <a:xfrm>
          <a:off x="0" y="0"/>
          <a:ext cx="0" cy="0"/>
          <a:chOff x="0" y="0"/>
          <a:chExt cx="0" cy="0"/>
        </a:xfrm>
      </p:grpSpPr>
      <p:sp>
        <p:nvSpPr>
          <p:cNvPr id="2" name="Title 1"/>
          <p:cNvSpPr>
            <a:spLocks noGrp="1"/>
          </p:cNvSpPr>
          <p:nvPr>
            <p:ph type="title"/>
          </p:nvPr>
        </p:nvSpPr>
        <p:spPr>
          <a:xfrm>
            <a:off x="312801" y="323851"/>
            <a:ext cx="11667744" cy="859536"/>
          </a:xfrm>
        </p:spPr>
        <p:txBody>
          <a:bodyPr>
            <a:normAutofit/>
          </a:bodyPr>
          <a:lstStyle/>
          <a:p>
            <a:r>
              <a:rPr lang="en-US" dirty="0"/>
              <a:t>Click to edit Master title style</a:t>
            </a:r>
          </a:p>
        </p:txBody>
      </p:sp>
      <p:sp>
        <p:nvSpPr>
          <p:cNvPr id="6" name="Footer Placeholder 5"/>
          <p:cNvSpPr>
            <a:spLocks noGrp="1"/>
          </p:cNvSpPr>
          <p:nvPr>
            <p:ph type="ftr" sz="quarter" idx="11"/>
          </p:nvPr>
        </p:nvSpPr>
        <p:spPr/>
        <p:txBody>
          <a:bodyPr>
            <a:normAutofit/>
          </a:bodyPr>
          <a:lstStyle/>
          <a:p>
            <a:endParaRPr lang="en-US" dirty="0"/>
          </a:p>
        </p:txBody>
      </p:sp>
      <p:sp>
        <p:nvSpPr>
          <p:cNvPr id="7" name="Slide Number Placeholder 6"/>
          <p:cNvSpPr>
            <a:spLocks noGrp="1"/>
          </p:cNvSpPr>
          <p:nvPr>
            <p:ph type="sldNum" sz="quarter" idx="12"/>
          </p:nvPr>
        </p:nvSpPr>
        <p:spPr/>
        <p:txBody>
          <a:bodyPr>
            <a:normAutofit/>
          </a:bodyPr>
          <a:lstStyle/>
          <a:p>
            <a:fld id="{FD9C4343-C115-504A-8D4F-0B17318D4A48}" type="slidenum">
              <a:rPr lang="en-US" smtClean="0"/>
              <a:t>‹#›</a:t>
            </a:fld>
            <a:endParaRPr lang="en-US" dirty="0"/>
          </a:p>
        </p:txBody>
      </p:sp>
      <p:sp>
        <p:nvSpPr>
          <p:cNvPr id="16" name="Content Placeholder 2"/>
          <p:cNvSpPr>
            <a:spLocks noGrp="1"/>
          </p:cNvSpPr>
          <p:nvPr>
            <p:ph idx="15"/>
          </p:nvPr>
        </p:nvSpPr>
        <p:spPr>
          <a:xfrm>
            <a:off x="312801" y="1272029"/>
            <a:ext cx="5696712" cy="22522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idx="16"/>
          </p:nvPr>
        </p:nvSpPr>
        <p:spPr>
          <a:xfrm>
            <a:off x="312801" y="3740212"/>
            <a:ext cx="5696712" cy="22522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idx="17"/>
          </p:nvPr>
        </p:nvSpPr>
        <p:spPr>
          <a:xfrm>
            <a:off x="6283833" y="1272029"/>
            <a:ext cx="5696712" cy="22522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p:cNvSpPr>
            <a:spLocks noGrp="1"/>
          </p:cNvSpPr>
          <p:nvPr>
            <p:ph idx="18"/>
          </p:nvPr>
        </p:nvSpPr>
        <p:spPr>
          <a:xfrm>
            <a:off x="6283833" y="3740212"/>
            <a:ext cx="5696712" cy="22522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3244432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D9C4343-C115-504A-8D4F-0B17318D4A48}" type="slidenum">
              <a:rPr lang="en-US" smtClean="0"/>
              <a:t>‹#›</a:t>
            </a:fld>
            <a:endParaRPr lang="en-US" dirty="0"/>
          </a:p>
        </p:txBody>
      </p:sp>
      <p:sp>
        <p:nvSpPr>
          <p:cNvPr id="3" name="Title 2"/>
          <p:cNvSpPr>
            <a:spLocks noGrp="1"/>
          </p:cNvSpPr>
          <p:nvPr>
            <p:ph type="title"/>
          </p:nvPr>
        </p:nvSpPr>
        <p:spPr>
          <a:xfrm>
            <a:off x="312801" y="323849"/>
            <a:ext cx="11667744" cy="859536"/>
          </a:xfrm>
        </p:spPr>
        <p:txBody>
          <a:bodyPr/>
          <a:lstStyle/>
          <a:p>
            <a:r>
              <a:rPr lang="en-US" dirty="0"/>
              <a:t>Click to edit Master title style</a:t>
            </a:r>
          </a:p>
        </p:txBody>
      </p:sp>
    </p:spTree>
    <p:extLst>
      <p:ext uri="{BB962C8B-B14F-4D97-AF65-F5344CB8AC3E}">
        <p14:creationId xmlns:p14="http://schemas.microsoft.com/office/powerpoint/2010/main" val="134668480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D9C4343-C115-504A-8D4F-0B17318D4A48}" type="slidenum">
              <a:rPr lang="en-US" smtClean="0"/>
              <a:t>‹#›</a:t>
            </a:fld>
            <a:endParaRPr lang="en-US" dirty="0"/>
          </a:p>
        </p:txBody>
      </p:sp>
    </p:spTree>
    <p:extLst>
      <p:ext uri="{BB962C8B-B14F-4D97-AF65-F5344CB8AC3E}">
        <p14:creationId xmlns:p14="http://schemas.microsoft.com/office/powerpoint/2010/main" val="355996323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2801" y="323850"/>
            <a:ext cx="4010039" cy="1162050"/>
          </a:xfrm>
        </p:spPr>
        <p:txBody>
          <a:bodyPr anchor="t" anchorCtr="0">
            <a:normAutofit/>
          </a:bodyPr>
          <a:lstStyle>
            <a:lvl1pPr algn="l" defTabSz="457200" rtl="0" eaLnBrk="1" latinLnBrk="0" hangingPunct="1">
              <a:lnSpc>
                <a:spcPct val="90000"/>
              </a:lnSpc>
              <a:spcBef>
                <a:spcPct val="0"/>
              </a:spcBef>
              <a:buNone/>
              <a:defRPr lang="en-US" sz="2800" b="1" kern="1200" dirty="0">
                <a:solidFill>
                  <a:schemeClr val="tx1"/>
                </a:solidFill>
                <a:latin typeface="+mj-lt"/>
                <a:ea typeface="+mj-ea"/>
                <a:cs typeface="Arial"/>
              </a:defRPr>
            </a:lvl1pPr>
          </a:lstStyle>
          <a:p>
            <a:r>
              <a:rPr lang="en-US" dirty="0"/>
              <a:t>Click to edit Master title style</a:t>
            </a:r>
          </a:p>
        </p:txBody>
      </p:sp>
      <p:sp>
        <p:nvSpPr>
          <p:cNvPr id="4" name="Text Placeholder 3"/>
          <p:cNvSpPr>
            <a:spLocks noGrp="1"/>
          </p:cNvSpPr>
          <p:nvPr>
            <p:ph type="body" sz="half" idx="2"/>
          </p:nvPr>
        </p:nvSpPr>
        <p:spPr>
          <a:xfrm>
            <a:off x="312801" y="1530351"/>
            <a:ext cx="4010039" cy="4467226"/>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normAutofit/>
          </a:bodyPr>
          <a:lstStyle/>
          <a:p>
            <a:endParaRPr lang="en-US" dirty="0"/>
          </a:p>
        </p:txBody>
      </p:sp>
      <p:sp>
        <p:nvSpPr>
          <p:cNvPr id="7" name="Slide Number Placeholder 6"/>
          <p:cNvSpPr>
            <a:spLocks noGrp="1"/>
          </p:cNvSpPr>
          <p:nvPr>
            <p:ph type="sldNum" sz="quarter" idx="12"/>
          </p:nvPr>
        </p:nvSpPr>
        <p:spPr/>
        <p:txBody>
          <a:bodyPr>
            <a:normAutofit/>
          </a:bodyPr>
          <a:lstStyle/>
          <a:p>
            <a:fld id="{FD9C4343-C115-504A-8D4F-0B17318D4A48}" type="slidenum">
              <a:rPr lang="en-US" smtClean="0"/>
              <a:t>‹#›</a:t>
            </a:fld>
            <a:endParaRPr lang="en-US" dirty="0"/>
          </a:p>
        </p:txBody>
      </p:sp>
      <p:sp>
        <p:nvSpPr>
          <p:cNvPr id="8" name="Content Placeholder 2"/>
          <p:cNvSpPr>
            <a:spLocks noGrp="1"/>
          </p:cNvSpPr>
          <p:nvPr>
            <p:ph idx="14"/>
          </p:nvPr>
        </p:nvSpPr>
        <p:spPr>
          <a:xfrm>
            <a:off x="4496545" y="323850"/>
            <a:ext cx="7482730" cy="5673726"/>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4033089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12801" y="5274397"/>
            <a:ext cx="11667744" cy="723183"/>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D9C4343-C115-504A-8D4F-0B17318D4A48}" type="slidenum">
              <a:rPr lang="en-US" smtClean="0"/>
              <a:t>‹#›</a:t>
            </a:fld>
            <a:endParaRPr lang="en-US" dirty="0"/>
          </a:p>
        </p:txBody>
      </p:sp>
      <p:sp>
        <p:nvSpPr>
          <p:cNvPr id="9" name="Content Placeholder 2"/>
          <p:cNvSpPr>
            <a:spLocks noGrp="1"/>
          </p:cNvSpPr>
          <p:nvPr>
            <p:ph idx="1"/>
          </p:nvPr>
        </p:nvSpPr>
        <p:spPr>
          <a:xfrm>
            <a:off x="312800" y="1274831"/>
            <a:ext cx="11667744" cy="390024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3"/>
          <p:cNvSpPr>
            <a:spLocks noGrp="1"/>
          </p:cNvSpPr>
          <p:nvPr>
            <p:ph type="title"/>
          </p:nvPr>
        </p:nvSpPr>
        <p:spPr>
          <a:xfrm>
            <a:off x="312800" y="323848"/>
            <a:ext cx="11667744" cy="859536"/>
          </a:xfrm>
        </p:spPr>
        <p:txBody>
          <a:bodyPr/>
          <a:lstStyle/>
          <a:p>
            <a:r>
              <a:rPr lang="en-US" dirty="0"/>
              <a:t>Click to edit Master title style</a:t>
            </a:r>
          </a:p>
        </p:txBody>
      </p:sp>
    </p:spTree>
    <p:extLst>
      <p:ext uri="{BB962C8B-B14F-4D97-AF65-F5344CB8AC3E}">
        <p14:creationId xmlns:p14="http://schemas.microsoft.com/office/powerpoint/2010/main" val="301040565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w/ Photo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AD9D9EF-93A8-4AD0-9293-A912F1609535}"/>
              </a:ext>
            </a:extLst>
          </p:cNvPr>
          <p:cNvSpPr/>
          <p:nvPr userDrawn="1"/>
        </p:nvSpPr>
        <p:spPr>
          <a:xfrm>
            <a:off x="8483628" y="1411869"/>
            <a:ext cx="3705197" cy="48212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1" name="Rectangle 3">
            <a:extLst>
              <a:ext uri="{FF2B5EF4-FFF2-40B4-BE49-F238E27FC236}">
                <a16:creationId xmlns:a16="http://schemas.microsoft.com/office/drawing/2014/main" id="{69E79D0B-0FBC-4730-8F48-331668759A21}"/>
              </a:ext>
            </a:extLst>
          </p:cNvPr>
          <p:cNvSpPr/>
          <p:nvPr userDrawn="1"/>
        </p:nvSpPr>
        <p:spPr>
          <a:xfrm>
            <a:off x="0" y="1412185"/>
            <a:ext cx="9074878" cy="482776"/>
          </a:xfrm>
          <a:custGeom>
            <a:avLst/>
            <a:gdLst>
              <a:gd name="connsiteX0" fmla="*/ 0 w 6709251"/>
              <a:gd name="connsiteY0" fmla="*/ 0 h 182880"/>
              <a:gd name="connsiteX1" fmla="*/ 6709251 w 6709251"/>
              <a:gd name="connsiteY1" fmla="*/ 0 h 182880"/>
              <a:gd name="connsiteX2" fmla="*/ 6709251 w 6709251"/>
              <a:gd name="connsiteY2" fmla="*/ 182880 h 182880"/>
              <a:gd name="connsiteX3" fmla="*/ 0 w 6709251"/>
              <a:gd name="connsiteY3" fmla="*/ 182880 h 182880"/>
              <a:gd name="connsiteX4" fmla="*/ 0 w 6709251"/>
              <a:gd name="connsiteY4" fmla="*/ 0 h 182880"/>
              <a:gd name="connsiteX0" fmla="*/ 0 w 7073510"/>
              <a:gd name="connsiteY0" fmla="*/ 0 h 182880"/>
              <a:gd name="connsiteX1" fmla="*/ 7073510 w 7073510"/>
              <a:gd name="connsiteY1" fmla="*/ 0 h 182880"/>
              <a:gd name="connsiteX2" fmla="*/ 6709251 w 7073510"/>
              <a:gd name="connsiteY2" fmla="*/ 182880 h 182880"/>
              <a:gd name="connsiteX3" fmla="*/ 0 w 7073510"/>
              <a:gd name="connsiteY3" fmla="*/ 182880 h 182880"/>
              <a:gd name="connsiteX4" fmla="*/ 0 w 7073510"/>
              <a:gd name="connsiteY4" fmla="*/ 0 h 182880"/>
              <a:gd name="connsiteX0" fmla="*/ 0 w 8678702"/>
              <a:gd name="connsiteY0" fmla="*/ 0 h 182880"/>
              <a:gd name="connsiteX1" fmla="*/ 8678702 w 8678702"/>
              <a:gd name="connsiteY1" fmla="*/ 0 h 182880"/>
              <a:gd name="connsiteX2" fmla="*/ 8314443 w 8678702"/>
              <a:gd name="connsiteY2" fmla="*/ 182880 h 182880"/>
              <a:gd name="connsiteX3" fmla="*/ 1605192 w 8678702"/>
              <a:gd name="connsiteY3" fmla="*/ 182880 h 182880"/>
              <a:gd name="connsiteX4" fmla="*/ 0 w 8678702"/>
              <a:gd name="connsiteY4" fmla="*/ 0 h 182880"/>
              <a:gd name="connsiteX0" fmla="*/ 0 w 8678702"/>
              <a:gd name="connsiteY0" fmla="*/ 0 h 186220"/>
              <a:gd name="connsiteX1" fmla="*/ 8678702 w 8678702"/>
              <a:gd name="connsiteY1" fmla="*/ 0 h 186220"/>
              <a:gd name="connsiteX2" fmla="*/ 8314443 w 8678702"/>
              <a:gd name="connsiteY2" fmla="*/ 182880 h 186220"/>
              <a:gd name="connsiteX3" fmla="*/ 6661 w 8678702"/>
              <a:gd name="connsiteY3" fmla="*/ 186220 h 186220"/>
              <a:gd name="connsiteX4" fmla="*/ 0 w 8678702"/>
              <a:gd name="connsiteY4" fmla="*/ 0 h 186220"/>
              <a:gd name="connsiteX0" fmla="*/ 133211 w 8672041"/>
              <a:gd name="connsiteY0" fmla="*/ 50097 h 186220"/>
              <a:gd name="connsiteX1" fmla="*/ 8672041 w 8672041"/>
              <a:gd name="connsiteY1" fmla="*/ 0 h 186220"/>
              <a:gd name="connsiteX2" fmla="*/ 8307782 w 8672041"/>
              <a:gd name="connsiteY2" fmla="*/ 182880 h 186220"/>
              <a:gd name="connsiteX3" fmla="*/ 0 w 8672041"/>
              <a:gd name="connsiteY3" fmla="*/ 186220 h 186220"/>
              <a:gd name="connsiteX4" fmla="*/ 133211 w 8672041"/>
              <a:gd name="connsiteY4" fmla="*/ 50097 h 186220"/>
              <a:gd name="connsiteX0" fmla="*/ 3330 w 8672041"/>
              <a:gd name="connsiteY0" fmla="*/ 3340 h 186220"/>
              <a:gd name="connsiteX1" fmla="*/ 8672041 w 8672041"/>
              <a:gd name="connsiteY1" fmla="*/ 0 h 186220"/>
              <a:gd name="connsiteX2" fmla="*/ 8307782 w 8672041"/>
              <a:gd name="connsiteY2" fmla="*/ 182880 h 186220"/>
              <a:gd name="connsiteX3" fmla="*/ 0 w 8672041"/>
              <a:gd name="connsiteY3" fmla="*/ 186220 h 186220"/>
              <a:gd name="connsiteX4" fmla="*/ 3330 w 8672041"/>
              <a:gd name="connsiteY4" fmla="*/ 3340 h 186220"/>
              <a:gd name="connsiteX0" fmla="*/ 3330 w 8672041"/>
              <a:gd name="connsiteY0" fmla="*/ 3340 h 186220"/>
              <a:gd name="connsiteX1" fmla="*/ 8672041 w 8672041"/>
              <a:gd name="connsiteY1" fmla="*/ 0 h 186220"/>
              <a:gd name="connsiteX2" fmla="*/ 8307782 w 8672041"/>
              <a:gd name="connsiteY2" fmla="*/ 182880 h 186220"/>
              <a:gd name="connsiteX3" fmla="*/ 0 w 8672041"/>
              <a:gd name="connsiteY3" fmla="*/ 186220 h 186220"/>
              <a:gd name="connsiteX4" fmla="*/ 3330 w 8672041"/>
              <a:gd name="connsiteY4" fmla="*/ 3340 h 186220"/>
              <a:gd name="connsiteX0" fmla="*/ 0 w 8674979"/>
              <a:gd name="connsiteY0" fmla="*/ 3340 h 186220"/>
              <a:gd name="connsiteX1" fmla="*/ 8674979 w 8674979"/>
              <a:gd name="connsiteY1" fmla="*/ 0 h 186220"/>
              <a:gd name="connsiteX2" fmla="*/ 8310720 w 8674979"/>
              <a:gd name="connsiteY2" fmla="*/ 182880 h 186220"/>
              <a:gd name="connsiteX3" fmla="*/ 2938 w 8674979"/>
              <a:gd name="connsiteY3" fmla="*/ 186220 h 186220"/>
              <a:gd name="connsiteX4" fmla="*/ 0 w 8674979"/>
              <a:gd name="connsiteY4" fmla="*/ 3340 h 186220"/>
              <a:gd name="connsiteX0" fmla="*/ 0 w 8674979"/>
              <a:gd name="connsiteY0" fmla="*/ 0 h 189166"/>
              <a:gd name="connsiteX1" fmla="*/ 8674979 w 8674979"/>
              <a:gd name="connsiteY1" fmla="*/ 2946 h 189166"/>
              <a:gd name="connsiteX2" fmla="*/ 8310720 w 8674979"/>
              <a:gd name="connsiteY2" fmla="*/ 185826 h 189166"/>
              <a:gd name="connsiteX3" fmla="*/ 2938 w 8674979"/>
              <a:gd name="connsiteY3" fmla="*/ 189166 h 189166"/>
              <a:gd name="connsiteX4" fmla="*/ 0 w 8674979"/>
              <a:gd name="connsiteY4" fmla="*/ 0 h 189166"/>
              <a:gd name="connsiteX0" fmla="*/ 0 w 8674979"/>
              <a:gd name="connsiteY0" fmla="*/ 444 h 189610"/>
              <a:gd name="connsiteX1" fmla="*/ 8674979 w 8674979"/>
              <a:gd name="connsiteY1" fmla="*/ 0 h 189610"/>
              <a:gd name="connsiteX2" fmla="*/ 8310720 w 8674979"/>
              <a:gd name="connsiteY2" fmla="*/ 186270 h 189610"/>
              <a:gd name="connsiteX3" fmla="*/ 2938 w 8674979"/>
              <a:gd name="connsiteY3" fmla="*/ 189610 h 189610"/>
              <a:gd name="connsiteX4" fmla="*/ 0 w 8674979"/>
              <a:gd name="connsiteY4" fmla="*/ 444 h 189610"/>
              <a:gd name="connsiteX0" fmla="*/ 0 w 8674979"/>
              <a:gd name="connsiteY0" fmla="*/ 444 h 189660"/>
              <a:gd name="connsiteX1" fmla="*/ 8674979 w 8674979"/>
              <a:gd name="connsiteY1" fmla="*/ 0 h 189660"/>
              <a:gd name="connsiteX2" fmla="*/ 8310720 w 8674979"/>
              <a:gd name="connsiteY2" fmla="*/ 189660 h 189660"/>
              <a:gd name="connsiteX3" fmla="*/ 2938 w 8674979"/>
              <a:gd name="connsiteY3" fmla="*/ 189610 h 189660"/>
              <a:gd name="connsiteX4" fmla="*/ 0 w 8674979"/>
              <a:gd name="connsiteY4" fmla="*/ 444 h 189660"/>
              <a:gd name="connsiteX0" fmla="*/ 0 w 10119577"/>
              <a:gd name="connsiteY0" fmla="*/ 0 h 189216"/>
              <a:gd name="connsiteX1" fmla="*/ 10119577 w 10119577"/>
              <a:gd name="connsiteY1" fmla="*/ 686 h 189216"/>
              <a:gd name="connsiteX2" fmla="*/ 8310720 w 10119577"/>
              <a:gd name="connsiteY2" fmla="*/ 189216 h 189216"/>
              <a:gd name="connsiteX3" fmla="*/ 2938 w 10119577"/>
              <a:gd name="connsiteY3" fmla="*/ 189166 h 189216"/>
              <a:gd name="connsiteX4" fmla="*/ 0 w 10119577"/>
              <a:gd name="connsiteY4" fmla="*/ 0 h 189216"/>
              <a:gd name="connsiteX0" fmla="*/ 0 w 10119577"/>
              <a:gd name="connsiteY0" fmla="*/ 173 h 189389"/>
              <a:gd name="connsiteX1" fmla="*/ 10119577 w 10119577"/>
              <a:gd name="connsiteY1" fmla="*/ 0 h 189389"/>
              <a:gd name="connsiteX2" fmla="*/ 8310720 w 10119577"/>
              <a:gd name="connsiteY2" fmla="*/ 189389 h 189389"/>
              <a:gd name="connsiteX3" fmla="*/ 2938 w 10119577"/>
              <a:gd name="connsiteY3" fmla="*/ 189339 h 189389"/>
              <a:gd name="connsiteX4" fmla="*/ 0 w 10119577"/>
              <a:gd name="connsiteY4" fmla="*/ 173 h 189389"/>
              <a:gd name="connsiteX0" fmla="*/ 10004 w 10129581"/>
              <a:gd name="connsiteY0" fmla="*/ 173 h 189389"/>
              <a:gd name="connsiteX1" fmla="*/ 10129581 w 10129581"/>
              <a:gd name="connsiteY1" fmla="*/ 0 h 189389"/>
              <a:gd name="connsiteX2" fmla="*/ 8320724 w 10129581"/>
              <a:gd name="connsiteY2" fmla="*/ 189389 h 189389"/>
              <a:gd name="connsiteX3" fmla="*/ 57 w 10129581"/>
              <a:gd name="connsiteY3" fmla="*/ 189339 h 189389"/>
              <a:gd name="connsiteX4" fmla="*/ 10004 w 10129581"/>
              <a:gd name="connsiteY4" fmla="*/ 173 h 189389"/>
              <a:gd name="connsiteX0" fmla="*/ 9947 w 10129524"/>
              <a:gd name="connsiteY0" fmla="*/ 173 h 189389"/>
              <a:gd name="connsiteX1" fmla="*/ 10129524 w 10129524"/>
              <a:gd name="connsiteY1" fmla="*/ 0 h 189389"/>
              <a:gd name="connsiteX2" fmla="*/ 8320667 w 10129524"/>
              <a:gd name="connsiteY2" fmla="*/ 189389 h 189389"/>
              <a:gd name="connsiteX3" fmla="*/ 0 w 10129524"/>
              <a:gd name="connsiteY3" fmla="*/ 189339 h 189389"/>
              <a:gd name="connsiteX4" fmla="*/ 9947 w 10129524"/>
              <a:gd name="connsiteY4" fmla="*/ 173 h 189389"/>
              <a:gd name="connsiteX0" fmla="*/ 9947 w 10129524"/>
              <a:gd name="connsiteY0" fmla="*/ 173 h 189389"/>
              <a:gd name="connsiteX1" fmla="*/ 10129524 w 10129524"/>
              <a:gd name="connsiteY1" fmla="*/ 0 h 189389"/>
              <a:gd name="connsiteX2" fmla="*/ 8320667 w 10129524"/>
              <a:gd name="connsiteY2" fmla="*/ 189389 h 189389"/>
              <a:gd name="connsiteX3" fmla="*/ 0 w 10129524"/>
              <a:gd name="connsiteY3" fmla="*/ 189339 h 189389"/>
              <a:gd name="connsiteX4" fmla="*/ 9947 w 10129524"/>
              <a:gd name="connsiteY4" fmla="*/ 173 h 189389"/>
              <a:gd name="connsiteX0" fmla="*/ 0 w 10119577"/>
              <a:gd name="connsiteY0" fmla="*/ 173 h 189389"/>
              <a:gd name="connsiteX1" fmla="*/ 10119577 w 10119577"/>
              <a:gd name="connsiteY1" fmla="*/ 0 h 189389"/>
              <a:gd name="connsiteX2" fmla="*/ 8310720 w 10119577"/>
              <a:gd name="connsiteY2" fmla="*/ 189389 h 189389"/>
              <a:gd name="connsiteX3" fmla="*/ 15823 w 10119577"/>
              <a:gd name="connsiteY3" fmla="*/ 189339 h 189389"/>
              <a:gd name="connsiteX4" fmla="*/ 0 w 10119577"/>
              <a:gd name="connsiteY4" fmla="*/ 173 h 189389"/>
              <a:gd name="connsiteX0" fmla="*/ 0 w 10119577"/>
              <a:gd name="connsiteY0" fmla="*/ 173 h 189389"/>
              <a:gd name="connsiteX1" fmla="*/ 10119577 w 10119577"/>
              <a:gd name="connsiteY1" fmla="*/ 0 h 189389"/>
              <a:gd name="connsiteX2" fmla="*/ 8310720 w 10119577"/>
              <a:gd name="connsiteY2" fmla="*/ 189389 h 189389"/>
              <a:gd name="connsiteX3" fmla="*/ 2938 w 10119577"/>
              <a:gd name="connsiteY3" fmla="*/ 189339 h 189389"/>
              <a:gd name="connsiteX4" fmla="*/ 0 w 10119577"/>
              <a:gd name="connsiteY4" fmla="*/ 173 h 189389"/>
              <a:gd name="connsiteX0" fmla="*/ 0 w 21540281"/>
              <a:gd name="connsiteY0" fmla="*/ 9120 h 189389"/>
              <a:gd name="connsiteX1" fmla="*/ 21540281 w 21540281"/>
              <a:gd name="connsiteY1" fmla="*/ 0 h 189389"/>
              <a:gd name="connsiteX2" fmla="*/ 19731424 w 21540281"/>
              <a:gd name="connsiteY2" fmla="*/ 189389 h 189389"/>
              <a:gd name="connsiteX3" fmla="*/ 11423642 w 21540281"/>
              <a:gd name="connsiteY3" fmla="*/ 189339 h 189389"/>
              <a:gd name="connsiteX4" fmla="*/ 0 w 21540281"/>
              <a:gd name="connsiteY4" fmla="*/ 9120 h 189389"/>
              <a:gd name="connsiteX0" fmla="*/ 0 w 21540281"/>
              <a:gd name="connsiteY0" fmla="*/ 9120 h 192321"/>
              <a:gd name="connsiteX1" fmla="*/ 21540281 w 21540281"/>
              <a:gd name="connsiteY1" fmla="*/ 0 h 192321"/>
              <a:gd name="connsiteX2" fmla="*/ 19731424 w 21540281"/>
              <a:gd name="connsiteY2" fmla="*/ 189389 h 192321"/>
              <a:gd name="connsiteX3" fmla="*/ 2942 w 21540281"/>
              <a:gd name="connsiteY3" fmla="*/ 192321 h 192321"/>
              <a:gd name="connsiteX4" fmla="*/ 0 w 21540281"/>
              <a:gd name="connsiteY4" fmla="*/ 9120 h 192321"/>
              <a:gd name="connsiteX0" fmla="*/ 0 w 21540281"/>
              <a:gd name="connsiteY0" fmla="*/ 6138 h 192321"/>
              <a:gd name="connsiteX1" fmla="*/ 21540281 w 21540281"/>
              <a:gd name="connsiteY1" fmla="*/ 0 h 192321"/>
              <a:gd name="connsiteX2" fmla="*/ 19731424 w 21540281"/>
              <a:gd name="connsiteY2" fmla="*/ 189389 h 192321"/>
              <a:gd name="connsiteX3" fmla="*/ 2942 w 21540281"/>
              <a:gd name="connsiteY3" fmla="*/ 192321 h 192321"/>
              <a:gd name="connsiteX4" fmla="*/ 0 w 21540281"/>
              <a:gd name="connsiteY4" fmla="*/ 6138 h 192321"/>
              <a:gd name="connsiteX0" fmla="*/ 2579162 w 24119443"/>
              <a:gd name="connsiteY0" fmla="*/ 6138 h 192321"/>
              <a:gd name="connsiteX1" fmla="*/ 24119443 w 24119443"/>
              <a:gd name="connsiteY1" fmla="*/ 0 h 192321"/>
              <a:gd name="connsiteX2" fmla="*/ 22310586 w 24119443"/>
              <a:gd name="connsiteY2" fmla="*/ 189389 h 192321"/>
              <a:gd name="connsiteX3" fmla="*/ 2582104 w 24119443"/>
              <a:gd name="connsiteY3" fmla="*/ 192321 h 192321"/>
              <a:gd name="connsiteX4" fmla="*/ 2579162 w 24119443"/>
              <a:gd name="connsiteY4" fmla="*/ 6138 h 192321"/>
              <a:gd name="connsiteX0" fmla="*/ 1459081 w 22999362"/>
              <a:gd name="connsiteY0" fmla="*/ 6138 h 192321"/>
              <a:gd name="connsiteX1" fmla="*/ 22999362 w 22999362"/>
              <a:gd name="connsiteY1" fmla="*/ 0 h 192321"/>
              <a:gd name="connsiteX2" fmla="*/ 21190505 w 22999362"/>
              <a:gd name="connsiteY2" fmla="*/ 189389 h 192321"/>
              <a:gd name="connsiteX3" fmla="*/ 1462023 w 22999362"/>
              <a:gd name="connsiteY3" fmla="*/ 192321 h 192321"/>
              <a:gd name="connsiteX4" fmla="*/ 1459081 w 22999362"/>
              <a:gd name="connsiteY4" fmla="*/ 6138 h 192321"/>
              <a:gd name="connsiteX0" fmla="*/ 2579108 w 24119389"/>
              <a:gd name="connsiteY0" fmla="*/ 6138 h 192321"/>
              <a:gd name="connsiteX1" fmla="*/ 24119389 w 24119389"/>
              <a:gd name="connsiteY1" fmla="*/ 0 h 192321"/>
              <a:gd name="connsiteX2" fmla="*/ 22310532 w 24119389"/>
              <a:gd name="connsiteY2" fmla="*/ 189389 h 192321"/>
              <a:gd name="connsiteX3" fmla="*/ 2582050 w 24119389"/>
              <a:gd name="connsiteY3" fmla="*/ 192321 h 192321"/>
              <a:gd name="connsiteX4" fmla="*/ 2579108 w 24119389"/>
              <a:gd name="connsiteY4" fmla="*/ 6138 h 192321"/>
              <a:gd name="connsiteX0" fmla="*/ 1594923 w 23135204"/>
              <a:gd name="connsiteY0" fmla="*/ 6138 h 192321"/>
              <a:gd name="connsiteX1" fmla="*/ 23135204 w 23135204"/>
              <a:gd name="connsiteY1" fmla="*/ 0 h 192321"/>
              <a:gd name="connsiteX2" fmla="*/ 21326347 w 23135204"/>
              <a:gd name="connsiteY2" fmla="*/ 189389 h 192321"/>
              <a:gd name="connsiteX3" fmla="*/ 1597865 w 23135204"/>
              <a:gd name="connsiteY3" fmla="*/ 192321 h 192321"/>
              <a:gd name="connsiteX4" fmla="*/ 1594923 w 23135204"/>
              <a:gd name="connsiteY4" fmla="*/ 6138 h 192321"/>
              <a:gd name="connsiteX0" fmla="*/ 1 w 21540282"/>
              <a:gd name="connsiteY0" fmla="*/ 6138 h 192321"/>
              <a:gd name="connsiteX1" fmla="*/ 21540282 w 21540282"/>
              <a:gd name="connsiteY1" fmla="*/ 0 h 192321"/>
              <a:gd name="connsiteX2" fmla="*/ 19731425 w 21540282"/>
              <a:gd name="connsiteY2" fmla="*/ 189389 h 192321"/>
              <a:gd name="connsiteX3" fmla="*/ 2943 w 21540282"/>
              <a:gd name="connsiteY3" fmla="*/ 192321 h 192321"/>
              <a:gd name="connsiteX4" fmla="*/ 1 w 21540282"/>
              <a:gd name="connsiteY4" fmla="*/ 6138 h 192321"/>
              <a:gd name="connsiteX0" fmla="*/ 0 w 21540282"/>
              <a:gd name="connsiteY0" fmla="*/ 3156 h 192321"/>
              <a:gd name="connsiteX1" fmla="*/ 21540282 w 21540282"/>
              <a:gd name="connsiteY1" fmla="*/ 0 h 192321"/>
              <a:gd name="connsiteX2" fmla="*/ 19731425 w 21540282"/>
              <a:gd name="connsiteY2" fmla="*/ 189389 h 192321"/>
              <a:gd name="connsiteX3" fmla="*/ 2943 w 21540282"/>
              <a:gd name="connsiteY3" fmla="*/ 192321 h 192321"/>
              <a:gd name="connsiteX4" fmla="*/ 0 w 21540282"/>
              <a:gd name="connsiteY4" fmla="*/ 3156 h 192321"/>
              <a:gd name="connsiteX0" fmla="*/ 0 w 21540282"/>
              <a:gd name="connsiteY0" fmla="*/ 347 h 192321"/>
              <a:gd name="connsiteX1" fmla="*/ 21540282 w 21540282"/>
              <a:gd name="connsiteY1" fmla="*/ 0 h 192321"/>
              <a:gd name="connsiteX2" fmla="*/ 19731425 w 21540282"/>
              <a:gd name="connsiteY2" fmla="*/ 189389 h 192321"/>
              <a:gd name="connsiteX3" fmla="*/ 2943 w 21540282"/>
              <a:gd name="connsiteY3" fmla="*/ 192321 h 192321"/>
              <a:gd name="connsiteX4" fmla="*/ 0 w 21540282"/>
              <a:gd name="connsiteY4" fmla="*/ 347 h 192321"/>
              <a:gd name="connsiteX0" fmla="*/ 0 w 21540282"/>
              <a:gd name="connsiteY0" fmla="*/ 347 h 192321"/>
              <a:gd name="connsiteX1" fmla="*/ 21540282 w 21540282"/>
              <a:gd name="connsiteY1" fmla="*/ 0 h 192321"/>
              <a:gd name="connsiteX2" fmla="*/ 19731425 w 21540282"/>
              <a:gd name="connsiteY2" fmla="*/ 189389 h 192321"/>
              <a:gd name="connsiteX3" fmla="*/ 2942 w 21540282"/>
              <a:gd name="connsiteY3" fmla="*/ 192321 h 192321"/>
              <a:gd name="connsiteX4" fmla="*/ 0 w 21540282"/>
              <a:gd name="connsiteY4" fmla="*/ 347 h 192321"/>
              <a:gd name="connsiteX0" fmla="*/ 0 w 21540282"/>
              <a:gd name="connsiteY0" fmla="*/ 347 h 189512"/>
              <a:gd name="connsiteX1" fmla="*/ 21540282 w 21540282"/>
              <a:gd name="connsiteY1" fmla="*/ 0 h 189512"/>
              <a:gd name="connsiteX2" fmla="*/ 19731425 w 21540282"/>
              <a:gd name="connsiteY2" fmla="*/ 189389 h 189512"/>
              <a:gd name="connsiteX3" fmla="*/ 2942 w 21540282"/>
              <a:gd name="connsiteY3" fmla="*/ 189512 h 189512"/>
              <a:gd name="connsiteX4" fmla="*/ 0 w 21540282"/>
              <a:gd name="connsiteY4" fmla="*/ 347 h 189512"/>
              <a:gd name="connsiteX0" fmla="*/ 0 w 20903501"/>
              <a:gd name="connsiteY0" fmla="*/ 347 h 189512"/>
              <a:gd name="connsiteX1" fmla="*/ 20903501 w 20903501"/>
              <a:gd name="connsiteY1" fmla="*/ 0 h 189512"/>
              <a:gd name="connsiteX2" fmla="*/ 19731425 w 20903501"/>
              <a:gd name="connsiteY2" fmla="*/ 189389 h 189512"/>
              <a:gd name="connsiteX3" fmla="*/ 2942 w 20903501"/>
              <a:gd name="connsiteY3" fmla="*/ 189512 h 189512"/>
              <a:gd name="connsiteX4" fmla="*/ 0 w 20903501"/>
              <a:gd name="connsiteY4" fmla="*/ 347 h 189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03501" h="189512">
                <a:moveTo>
                  <a:pt x="0" y="347"/>
                </a:moveTo>
                <a:lnTo>
                  <a:pt x="20903501" y="0"/>
                </a:lnTo>
                <a:lnTo>
                  <a:pt x="19731425" y="189389"/>
                </a:lnTo>
                <a:lnTo>
                  <a:pt x="2942" y="189512"/>
                </a:lnTo>
                <a:cubicBezTo>
                  <a:pt x="1961" y="125521"/>
                  <a:pt x="981" y="64338"/>
                  <a:pt x="0" y="347"/>
                </a:cubicBez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312801" y="3748407"/>
            <a:ext cx="8455769" cy="984333"/>
          </a:xfrm>
        </p:spPr>
        <p:txBody>
          <a:bodyPr anchor="b">
            <a:normAutofit/>
          </a:bodyPr>
          <a:lstStyle>
            <a:lvl1pPr>
              <a:defRPr>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312801" y="4800475"/>
            <a:ext cx="8455769" cy="640767"/>
          </a:xfrm>
        </p:spPr>
        <p:txBody>
          <a:bodyPr>
            <a:normAutofit/>
          </a:bodyPr>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312801" y="5580379"/>
            <a:ext cx="3303002" cy="365125"/>
          </a:xfrm>
          <a:prstGeom prst="rect">
            <a:avLst/>
          </a:prstGeom>
        </p:spPr>
        <p:txBody>
          <a:bodyPr lIns="0" tIns="0" rIns="0" bIns="0">
            <a:normAutofit/>
          </a:bodyPr>
          <a:lstStyle>
            <a:lvl1pPr>
              <a:defRPr sz="1600">
                <a:solidFill>
                  <a:schemeClr val="tx1"/>
                </a:solidFill>
                <a:latin typeface="+mn-lt"/>
                <a:cs typeface="Arial"/>
              </a:defRPr>
            </a:lvl1pPr>
          </a:lstStyle>
          <a:p>
            <a:endParaRPr lang="en-US" dirty="0"/>
          </a:p>
        </p:txBody>
      </p:sp>
      <p:sp>
        <p:nvSpPr>
          <p:cNvPr id="16" name="Picture Placeholder 15">
            <a:extLst>
              <a:ext uri="{FF2B5EF4-FFF2-40B4-BE49-F238E27FC236}">
                <a16:creationId xmlns:a16="http://schemas.microsoft.com/office/drawing/2014/main" id="{B1B375D4-5229-42D1-ACCC-C091DAB25EBF}"/>
              </a:ext>
            </a:extLst>
          </p:cNvPr>
          <p:cNvSpPr>
            <a:spLocks noGrp="1"/>
          </p:cNvSpPr>
          <p:nvPr>
            <p:ph type="pic" sz="quarter" idx="11" hasCustomPrompt="1"/>
          </p:nvPr>
        </p:nvSpPr>
        <p:spPr>
          <a:xfrm>
            <a:off x="-11114" y="1927755"/>
            <a:ext cx="3017520" cy="1706562"/>
          </a:xfrm>
          <a:solidFill>
            <a:schemeClr val="bg1">
              <a:lumMod val="85000"/>
            </a:schemeClr>
          </a:solidFill>
        </p:spPr>
        <p:txBody>
          <a:bodyPr anchor="ctr">
            <a:normAutofit/>
          </a:bodyPr>
          <a:lstStyle>
            <a:lvl1pPr marL="0" indent="0" algn="ctr">
              <a:buNone/>
              <a:defRPr sz="1200" b="0">
                <a:solidFill>
                  <a:schemeClr val="tx1">
                    <a:lumMod val="50000"/>
                    <a:lumOff val="50000"/>
                  </a:schemeClr>
                </a:solidFill>
              </a:defRPr>
            </a:lvl1pPr>
          </a:lstStyle>
          <a:p>
            <a:r>
              <a:rPr lang="en-US" dirty="0"/>
              <a:t>Insert photo here</a:t>
            </a:r>
          </a:p>
        </p:txBody>
      </p:sp>
      <p:sp>
        <p:nvSpPr>
          <p:cNvPr id="17" name="Picture Placeholder 15">
            <a:extLst>
              <a:ext uri="{FF2B5EF4-FFF2-40B4-BE49-F238E27FC236}">
                <a16:creationId xmlns:a16="http://schemas.microsoft.com/office/drawing/2014/main" id="{9AA1076D-6C42-4BB3-BA4D-45B182AC9A43}"/>
              </a:ext>
            </a:extLst>
          </p:cNvPr>
          <p:cNvSpPr>
            <a:spLocks noGrp="1"/>
          </p:cNvSpPr>
          <p:nvPr>
            <p:ph type="pic" sz="quarter" idx="12" hasCustomPrompt="1"/>
          </p:nvPr>
        </p:nvSpPr>
        <p:spPr>
          <a:xfrm>
            <a:off x="3049692" y="1927755"/>
            <a:ext cx="3017520" cy="1706562"/>
          </a:xfrm>
          <a:solidFill>
            <a:schemeClr val="bg1">
              <a:lumMod val="85000"/>
            </a:schemeClr>
          </a:solidFill>
        </p:spPr>
        <p:txBody>
          <a:bodyPr anchor="ctr">
            <a:normAutofit/>
          </a:bodyPr>
          <a:lstStyle>
            <a:lvl1pPr marL="0" indent="0" algn="ctr">
              <a:buNone/>
              <a:defRPr sz="1200" b="0">
                <a:solidFill>
                  <a:schemeClr val="tx1">
                    <a:lumMod val="50000"/>
                    <a:lumOff val="50000"/>
                  </a:schemeClr>
                </a:solidFill>
              </a:defRPr>
            </a:lvl1pPr>
          </a:lstStyle>
          <a:p>
            <a:r>
              <a:rPr lang="en-US" dirty="0"/>
              <a:t>Insert photo here</a:t>
            </a:r>
          </a:p>
        </p:txBody>
      </p:sp>
      <p:sp>
        <p:nvSpPr>
          <p:cNvPr id="18" name="Picture Placeholder 15">
            <a:extLst>
              <a:ext uri="{FF2B5EF4-FFF2-40B4-BE49-F238E27FC236}">
                <a16:creationId xmlns:a16="http://schemas.microsoft.com/office/drawing/2014/main" id="{94262E97-B7F8-4095-A959-B2C6D66AE085}"/>
              </a:ext>
            </a:extLst>
          </p:cNvPr>
          <p:cNvSpPr>
            <a:spLocks noGrp="1"/>
          </p:cNvSpPr>
          <p:nvPr>
            <p:ph type="pic" sz="quarter" idx="13" hasCustomPrompt="1"/>
          </p:nvPr>
        </p:nvSpPr>
        <p:spPr>
          <a:xfrm>
            <a:off x="6110498" y="1927755"/>
            <a:ext cx="3017520" cy="1706562"/>
          </a:xfrm>
          <a:solidFill>
            <a:schemeClr val="bg1">
              <a:lumMod val="85000"/>
            </a:schemeClr>
          </a:solidFill>
        </p:spPr>
        <p:txBody>
          <a:bodyPr anchor="ctr">
            <a:normAutofit/>
          </a:bodyPr>
          <a:lstStyle>
            <a:lvl1pPr marL="0" indent="0" algn="ctr">
              <a:buNone/>
              <a:defRPr sz="1200" b="0">
                <a:solidFill>
                  <a:schemeClr val="tx1">
                    <a:lumMod val="50000"/>
                    <a:lumOff val="50000"/>
                  </a:schemeClr>
                </a:solidFill>
              </a:defRPr>
            </a:lvl1pPr>
          </a:lstStyle>
          <a:p>
            <a:r>
              <a:rPr lang="en-US" dirty="0"/>
              <a:t>Insert photo here</a:t>
            </a:r>
          </a:p>
        </p:txBody>
      </p:sp>
      <p:sp>
        <p:nvSpPr>
          <p:cNvPr id="19" name="Picture Placeholder 15">
            <a:extLst>
              <a:ext uri="{FF2B5EF4-FFF2-40B4-BE49-F238E27FC236}">
                <a16:creationId xmlns:a16="http://schemas.microsoft.com/office/drawing/2014/main" id="{C14C4D13-49AC-4208-BEFF-0899F4B2E2E1}"/>
              </a:ext>
            </a:extLst>
          </p:cNvPr>
          <p:cNvSpPr>
            <a:spLocks noGrp="1"/>
          </p:cNvSpPr>
          <p:nvPr>
            <p:ph type="pic" sz="quarter" idx="14" hasCustomPrompt="1"/>
          </p:nvPr>
        </p:nvSpPr>
        <p:spPr>
          <a:xfrm>
            <a:off x="9171305" y="1927755"/>
            <a:ext cx="3017520" cy="1706562"/>
          </a:xfrm>
          <a:solidFill>
            <a:schemeClr val="bg1">
              <a:lumMod val="85000"/>
            </a:schemeClr>
          </a:solidFill>
        </p:spPr>
        <p:txBody>
          <a:bodyPr anchor="ctr">
            <a:normAutofit/>
          </a:bodyPr>
          <a:lstStyle>
            <a:lvl1pPr marL="0" indent="0" algn="ctr">
              <a:buNone/>
              <a:defRPr sz="1200" b="0">
                <a:solidFill>
                  <a:schemeClr val="tx1">
                    <a:lumMod val="50000"/>
                    <a:lumOff val="50000"/>
                  </a:schemeClr>
                </a:solidFill>
              </a:defRPr>
            </a:lvl1pPr>
          </a:lstStyle>
          <a:p>
            <a:r>
              <a:rPr lang="en-US" dirty="0"/>
              <a:t>Insert photo here</a:t>
            </a:r>
          </a:p>
        </p:txBody>
      </p:sp>
      <p:grpSp>
        <p:nvGrpSpPr>
          <p:cNvPr id="12" name="Group 11">
            <a:extLst>
              <a:ext uri="{FF2B5EF4-FFF2-40B4-BE49-F238E27FC236}">
                <a16:creationId xmlns:a16="http://schemas.microsoft.com/office/drawing/2014/main" id="{2B45521B-19CF-4896-9FE3-1999B9EA125E}"/>
              </a:ext>
            </a:extLst>
          </p:cNvPr>
          <p:cNvGrpSpPr/>
          <p:nvPr userDrawn="1"/>
        </p:nvGrpSpPr>
        <p:grpSpPr>
          <a:xfrm>
            <a:off x="10871200" y="5851525"/>
            <a:ext cx="1060450" cy="822325"/>
            <a:chOff x="10871200" y="5851525"/>
            <a:chExt cx="1060450" cy="822325"/>
          </a:xfrm>
        </p:grpSpPr>
        <p:sp>
          <p:nvSpPr>
            <p:cNvPr id="13" name="AutoShape 3">
              <a:extLst>
                <a:ext uri="{FF2B5EF4-FFF2-40B4-BE49-F238E27FC236}">
                  <a16:creationId xmlns:a16="http://schemas.microsoft.com/office/drawing/2014/main" id="{57B3E829-3CFB-4B36-953E-0C83E5B45ABF}"/>
                </a:ext>
              </a:extLst>
            </p:cNvPr>
            <p:cNvSpPr>
              <a:spLocks noChangeAspect="1" noChangeArrowheads="1" noTextEdit="1"/>
            </p:cNvSpPr>
            <p:nvPr userDrawn="1"/>
          </p:nvSpPr>
          <p:spPr bwMode="auto">
            <a:xfrm>
              <a:off x="10871200" y="5851525"/>
              <a:ext cx="1060450" cy="822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
              <a:extLst>
                <a:ext uri="{FF2B5EF4-FFF2-40B4-BE49-F238E27FC236}">
                  <a16:creationId xmlns:a16="http://schemas.microsoft.com/office/drawing/2014/main" id="{CE947B8F-5191-48CF-9983-277C5B42517B}"/>
                </a:ext>
              </a:extLst>
            </p:cNvPr>
            <p:cNvSpPr>
              <a:spLocks/>
            </p:cNvSpPr>
            <p:nvPr userDrawn="1"/>
          </p:nvSpPr>
          <p:spPr bwMode="auto">
            <a:xfrm>
              <a:off x="10871200" y="5851525"/>
              <a:ext cx="1060450" cy="822325"/>
            </a:xfrm>
            <a:custGeom>
              <a:avLst/>
              <a:gdLst>
                <a:gd name="T0" fmla="*/ 4500 w 5403"/>
                <a:gd name="T1" fmla="*/ 4189 h 4189"/>
                <a:gd name="T2" fmla="*/ 903 w 5403"/>
                <a:gd name="T3" fmla="*/ 4189 h 4189"/>
                <a:gd name="T4" fmla="*/ 0 w 5403"/>
                <a:gd name="T5" fmla="*/ 3286 h 4189"/>
                <a:gd name="T6" fmla="*/ 0 w 5403"/>
                <a:gd name="T7" fmla="*/ 903 h 4189"/>
                <a:gd name="T8" fmla="*/ 903 w 5403"/>
                <a:gd name="T9" fmla="*/ 0 h 4189"/>
                <a:gd name="T10" fmla="*/ 4500 w 5403"/>
                <a:gd name="T11" fmla="*/ 0 h 4189"/>
                <a:gd name="T12" fmla="*/ 5403 w 5403"/>
                <a:gd name="T13" fmla="*/ 903 h 4189"/>
                <a:gd name="T14" fmla="*/ 5403 w 5403"/>
                <a:gd name="T15" fmla="*/ 3286 h 4189"/>
                <a:gd name="T16" fmla="*/ 4500 w 5403"/>
                <a:gd name="T17" fmla="*/ 4189 h 4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3" h="4189">
                  <a:moveTo>
                    <a:pt x="4500" y="4189"/>
                  </a:moveTo>
                  <a:cubicBezTo>
                    <a:pt x="903" y="4189"/>
                    <a:pt x="903" y="4189"/>
                    <a:pt x="903" y="4189"/>
                  </a:cubicBezTo>
                  <a:cubicBezTo>
                    <a:pt x="406" y="4189"/>
                    <a:pt x="0" y="3782"/>
                    <a:pt x="0" y="3286"/>
                  </a:cubicBezTo>
                  <a:cubicBezTo>
                    <a:pt x="0" y="903"/>
                    <a:pt x="0" y="903"/>
                    <a:pt x="0" y="903"/>
                  </a:cubicBezTo>
                  <a:cubicBezTo>
                    <a:pt x="0" y="406"/>
                    <a:pt x="406" y="0"/>
                    <a:pt x="903" y="0"/>
                  </a:cubicBezTo>
                  <a:cubicBezTo>
                    <a:pt x="4500" y="0"/>
                    <a:pt x="4500" y="0"/>
                    <a:pt x="4500" y="0"/>
                  </a:cubicBezTo>
                  <a:cubicBezTo>
                    <a:pt x="4996" y="0"/>
                    <a:pt x="5403" y="406"/>
                    <a:pt x="5403" y="903"/>
                  </a:cubicBezTo>
                  <a:cubicBezTo>
                    <a:pt x="5403" y="3286"/>
                    <a:pt x="5403" y="3286"/>
                    <a:pt x="5403" y="3286"/>
                  </a:cubicBezTo>
                  <a:cubicBezTo>
                    <a:pt x="5403" y="3782"/>
                    <a:pt x="4996" y="4189"/>
                    <a:pt x="4500" y="4189"/>
                  </a:cubicBezTo>
                  <a:close/>
                </a:path>
              </a:pathLst>
            </a:custGeom>
            <a:solidFill>
              <a:srgbClr val="0078A9"/>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6">
              <a:extLst>
                <a:ext uri="{FF2B5EF4-FFF2-40B4-BE49-F238E27FC236}">
                  <a16:creationId xmlns:a16="http://schemas.microsoft.com/office/drawing/2014/main" id="{E1AC0A29-4514-4A1F-AD21-EBF26E5A0AB2}"/>
                </a:ext>
              </a:extLst>
            </p:cNvPr>
            <p:cNvSpPr>
              <a:spLocks noEditPoints="1"/>
            </p:cNvSpPr>
            <p:nvPr userDrawn="1"/>
          </p:nvSpPr>
          <p:spPr bwMode="auto">
            <a:xfrm>
              <a:off x="10922000" y="5907088"/>
              <a:ext cx="958850" cy="692150"/>
            </a:xfrm>
            <a:custGeom>
              <a:avLst/>
              <a:gdLst>
                <a:gd name="T0" fmla="*/ 4283 w 4893"/>
                <a:gd name="T1" fmla="*/ 1081 h 3521"/>
                <a:gd name="T2" fmla="*/ 4893 w 4893"/>
                <a:gd name="T3" fmla="*/ 1227 h 3521"/>
                <a:gd name="T4" fmla="*/ 4893 w 4893"/>
                <a:gd name="T5" fmla="*/ 763 h 3521"/>
                <a:gd name="T6" fmla="*/ 3809 w 4893"/>
                <a:gd name="T7" fmla="*/ 875 h 3521"/>
                <a:gd name="T8" fmla="*/ 3549 w 4893"/>
                <a:gd name="T9" fmla="*/ 1151 h 3521"/>
                <a:gd name="T10" fmla="*/ 3538 w 4893"/>
                <a:gd name="T11" fmla="*/ 1174 h 3521"/>
                <a:gd name="T12" fmla="*/ 1932 w 4893"/>
                <a:gd name="T13" fmla="*/ 102 h 3521"/>
                <a:gd name="T14" fmla="*/ 1449 w 4893"/>
                <a:gd name="T15" fmla="*/ 102 h 3521"/>
                <a:gd name="T16" fmla="*/ 1449 w 4893"/>
                <a:gd name="T17" fmla="*/ 1114 h 3521"/>
                <a:gd name="T18" fmla="*/ 396 w 4893"/>
                <a:gd name="T19" fmla="*/ 741 h 3521"/>
                <a:gd name="T20" fmla="*/ 0 w 4893"/>
                <a:gd name="T21" fmla="*/ 741 h 3521"/>
                <a:gd name="T22" fmla="*/ 0 w 4893"/>
                <a:gd name="T23" fmla="*/ 2882 h 3521"/>
                <a:gd name="T24" fmla="*/ 648 w 4893"/>
                <a:gd name="T25" fmla="*/ 2882 h 3521"/>
                <a:gd name="T26" fmla="*/ 485 w 4893"/>
                <a:gd name="T27" fmla="*/ 2614 h 3521"/>
                <a:gd name="T28" fmla="*/ 485 w 4893"/>
                <a:gd name="T29" fmla="*/ 2026 h 3521"/>
                <a:gd name="T30" fmla="*/ 672 w 4893"/>
                <a:gd name="T31" fmla="*/ 2213 h 3521"/>
                <a:gd name="T32" fmla="*/ 827 w 4893"/>
                <a:gd name="T33" fmla="*/ 2231 h 3521"/>
                <a:gd name="T34" fmla="*/ 1449 w 4893"/>
                <a:gd name="T35" fmla="*/ 1789 h 3521"/>
                <a:gd name="T36" fmla="*/ 1449 w 4893"/>
                <a:gd name="T37" fmla="*/ 3521 h 3521"/>
                <a:gd name="T38" fmla="*/ 2221 w 4893"/>
                <a:gd name="T39" fmla="*/ 3521 h 3521"/>
                <a:gd name="T40" fmla="*/ 2059 w 4893"/>
                <a:gd name="T41" fmla="*/ 3256 h 3521"/>
                <a:gd name="T42" fmla="*/ 2059 w 4893"/>
                <a:gd name="T43" fmla="*/ 2092 h 3521"/>
                <a:gd name="T44" fmla="*/ 2351 w 4893"/>
                <a:gd name="T45" fmla="*/ 2384 h 3521"/>
                <a:gd name="T46" fmla="*/ 2595 w 4893"/>
                <a:gd name="T47" fmla="*/ 2420 h 3521"/>
                <a:gd name="T48" fmla="*/ 3407 w 4893"/>
                <a:gd name="T49" fmla="*/ 1903 h 3521"/>
                <a:gd name="T50" fmla="*/ 3938 w 4893"/>
                <a:gd name="T51" fmla="*/ 2821 h 3521"/>
                <a:gd name="T52" fmla="*/ 4505 w 4893"/>
                <a:gd name="T53" fmla="*/ 2895 h 3521"/>
                <a:gd name="T54" fmla="*/ 4893 w 4893"/>
                <a:gd name="T55" fmla="*/ 2856 h 3521"/>
                <a:gd name="T56" fmla="*/ 4893 w 4893"/>
                <a:gd name="T57" fmla="*/ 1807 h 3521"/>
                <a:gd name="T58" fmla="*/ 4302 w 4893"/>
                <a:gd name="T59" fmla="*/ 1807 h 3521"/>
                <a:gd name="T60" fmla="*/ 4465 w 4893"/>
                <a:gd name="T61" fmla="*/ 2070 h 3521"/>
                <a:gd name="T62" fmla="*/ 4465 w 4893"/>
                <a:gd name="T63" fmla="*/ 2548 h 3521"/>
                <a:gd name="T64" fmla="*/ 4046 w 4893"/>
                <a:gd name="T65" fmla="*/ 2417 h 3521"/>
                <a:gd name="T66" fmla="*/ 3949 w 4893"/>
                <a:gd name="T67" fmla="*/ 1465 h 3521"/>
                <a:gd name="T68" fmla="*/ 4283 w 4893"/>
                <a:gd name="T69" fmla="*/ 1081 h 3521"/>
                <a:gd name="T70" fmla="*/ 707 w 4893"/>
                <a:gd name="T71" fmla="*/ 1943 h 3521"/>
                <a:gd name="T72" fmla="*/ 485 w 4893"/>
                <a:gd name="T73" fmla="*/ 1874 h 3521"/>
                <a:gd name="T74" fmla="*/ 485 w 4893"/>
                <a:gd name="T75" fmla="*/ 1105 h 3521"/>
                <a:gd name="T76" fmla="*/ 604 w 4893"/>
                <a:gd name="T77" fmla="*/ 986 h 3521"/>
                <a:gd name="T78" fmla="*/ 1028 w 4893"/>
                <a:gd name="T79" fmla="*/ 1437 h 3521"/>
                <a:gd name="T80" fmla="*/ 707 w 4893"/>
                <a:gd name="T81" fmla="*/ 1943 h 3521"/>
                <a:gd name="T82" fmla="*/ 2448 w 4893"/>
                <a:gd name="T83" fmla="*/ 2022 h 3521"/>
                <a:gd name="T84" fmla="*/ 2059 w 4893"/>
                <a:gd name="T85" fmla="*/ 1911 h 3521"/>
                <a:gd name="T86" fmla="*/ 2059 w 4893"/>
                <a:gd name="T87" fmla="*/ 634 h 3521"/>
                <a:gd name="T88" fmla="*/ 2292 w 4893"/>
                <a:gd name="T89" fmla="*/ 441 h 3521"/>
                <a:gd name="T90" fmla="*/ 2940 w 4893"/>
                <a:gd name="T91" fmla="*/ 1183 h 3521"/>
                <a:gd name="T92" fmla="*/ 2448 w 4893"/>
                <a:gd name="T93" fmla="*/ 2022 h 3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93" h="3521">
                  <a:moveTo>
                    <a:pt x="4283" y="1081"/>
                  </a:moveTo>
                  <a:cubicBezTo>
                    <a:pt x="4499" y="1017"/>
                    <a:pt x="4719" y="1083"/>
                    <a:pt x="4893" y="1227"/>
                  </a:cubicBezTo>
                  <a:cubicBezTo>
                    <a:pt x="4893" y="763"/>
                    <a:pt x="4893" y="763"/>
                    <a:pt x="4893" y="763"/>
                  </a:cubicBezTo>
                  <a:cubicBezTo>
                    <a:pt x="4330" y="674"/>
                    <a:pt x="4035" y="735"/>
                    <a:pt x="3809" y="875"/>
                  </a:cubicBezTo>
                  <a:cubicBezTo>
                    <a:pt x="3627" y="991"/>
                    <a:pt x="3549" y="1151"/>
                    <a:pt x="3549" y="1151"/>
                  </a:cubicBezTo>
                  <a:cubicBezTo>
                    <a:pt x="3549" y="1151"/>
                    <a:pt x="3545" y="1159"/>
                    <a:pt x="3538" y="1174"/>
                  </a:cubicBezTo>
                  <a:cubicBezTo>
                    <a:pt x="3509" y="0"/>
                    <a:pt x="2790" y="102"/>
                    <a:pt x="1932" y="102"/>
                  </a:cubicBezTo>
                  <a:cubicBezTo>
                    <a:pt x="1692" y="102"/>
                    <a:pt x="1449" y="102"/>
                    <a:pt x="1449" y="102"/>
                  </a:cubicBezTo>
                  <a:cubicBezTo>
                    <a:pt x="1449" y="1114"/>
                    <a:pt x="1449" y="1114"/>
                    <a:pt x="1449" y="1114"/>
                  </a:cubicBezTo>
                  <a:cubicBezTo>
                    <a:pt x="1307" y="695"/>
                    <a:pt x="867" y="741"/>
                    <a:pt x="396" y="741"/>
                  </a:cubicBezTo>
                  <a:cubicBezTo>
                    <a:pt x="225" y="741"/>
                    <a:pt x="0" y="741"/>
                    <a:pt x="0" y="741"/>
                  </a:cubicBezTo>
                  <a:cubicBezTo>
                    <a:pt x="0" y="2882"/>
                    <a:pt x="0" y="2882"/>
                    <a:pt x="0" y="2882"/>
                  </a:cubicBezTo>
                  <a:cubicBezTo>
                    <a:pt x="648" y="2882"/>
                    <a:pt x="648" y="2882"/>
                    <a:pt x="648" y="2882"/>
                  </a:cubicBezTo>
                  <a:cubicBezTo>
                    <a:pt x="540" y="2844"/>
                    <a:pt x="485" y="2750"/>
                    <a:pt x="485" y="2614"/>
                  </a:cubicBezTo>
                  <a:cubicBezTo>
                    <a:pt x="485" y="2026"/>
                    <a:pt x="485" y="2026"/>
                    <a:pt x="485" y="2026"/>
                  </a:cubicBezTo>
                  <a:cubicBezTo>
                    <a:pt x="672" y="2213"/>
                    <a:pt x="672" y="2213"/>
                    <a:pt x="672" y="2213"/>
                  </a:cubicBezTo>
                  <a:cubicBezTo>
                    <a:pt x="755" y="2233"/>
                    <a:pt x="827" y="2231"/>
                    <a:pt x="827" y="2231"/>
                  </a:cubicBezTo>
                  <a:cubicBezTo>
                    <a:pt x="1006" y="2221"/>
                    <a:pt x="1328" y="2152"/>
                    <a:pt x="1449" y="1789"/>
                  </a:cubicBezTo>
                  <a:cubicBezTo>
                    <a:pt x="1449" y="3521"/>
                    <a:pt x="1449" y="3521"/>
                    <a:pt x="1449" y="3521"/>
                  </a:cubicBezTo>
                  <a:cubicBezTo>
                    <a:pt x="2221" y="3521"/>
                    <a:pt x="2221" y="3521"/>
                    <a:pt x="2221" y="3521"/>
                  </a:cubicBezTo>
                  <a:cubicBezTo>
                    <a:pt x="2113" y="3484"/>
                    <a:pt x="2059" y="3391"/>
                    <a:pt x="2059" y="3256"/>
                  </a:cubicBezTo>
                  <a:cubicBezTo>
                    <a:pt x="2059" y="2092"/>
                    <a:pt x="2059" y="2092"/>
                    <a:pt x="2059" y="2092"/>
                  </a:cubicBezTo>
                  <a:cubicBezTo>
                    <a:pt x="2351" y="2384"/>
                    <a:pt x="2351" y="2384"/>
                    <a:pt x="2351" y="2384"/>
                  </a:cubicBezTo>
                  <a:cubicBezTo>
                    <a:pt x="2446" y="2418"/>
                    <a:pt x="2515" y="2423"/>
                    <a:pt x="2595" y="2420"/>
                  </a:cubicBezTo>
                  <a:cubicBezTo>
                    <a:pt x="2820" y="2406"/>
                    <a:pt x="3205" y="2311"/>
                    <a:pt x="3407" y="1903"/>
                  </a:cubicBezTo>
                  <a:cubicBezTo>
                    <a:pt x="3424" y="2286"/>
                    <a:pt x="3549" y="2670"/>
                    <a:pt x="3938" y="2821"/>
                  </a:cubicBezTo>
                  <a:cubicBezTo>
                    <a:pt x="4108" y="2891"/>
                    <a:pt x="4303" y="2910"/>
                    <a:pt x="4505" y="2895"/>
                  </a:cubicBezTo>
                  <a:cubicBezTo>
                    <a:pt x="4637" y="2891"/>
                    <a:pt x="4765" y="2879"/>
                    <a:pt x="4893" y="2856"/>
                  </a:cubicBezTo>
                  <a:cubicBezTo>
                    <a:pt x="4893" y="1807"/>
                    <a:pt x="4893" y="1807"/>
                    <a:pt x="4893" y="1807"/>
                  </a:cubicBezTo>
                  <a:cubicBezTo>
                    <a:pt x="4302" y="1807"/>
                    <a:pt x="4302" y="1807"/>
                    <a:pt x="4302" y="1807"/>
                  </a:cubicBezTo>
                  <a:cubicBezTo>
                    <a:pt x="4410" y="1845"/>
                    <a:pt x="4465" y="1934"/>
                    <a:pt x="4465" y="2070"/>
                  </a:cubicBezTo>
                  <a:cubicBezTo>
                    <a:pt x="4465" y="2548"/>
                    <a:pt x="4465" y="2548"/>
                    <a:pt x="4465" y="2548"/>
                  </a:cubicBezTo>
                  <a:cubicBezTo>
                    <a:pt x="4330" y="2590"/>
                    <a:pt x="4148" y="2548"/>
                    <a:pt x="4046" y="2417"/>
                  </a:cubicBezTo>
                  <a:cubicBezTo>
                    <a:pt x="3918" y="2251"/>
                    <a:pt x="3895" y="1784"/>
                    <a:pt x="3949" y="1465"/>
                  </a:cubicBezTo>
                  <a:cubicBezTo>
                    <a:pt x="3980" y="1306"/>
                    <a:pt x="4117" y="1130"/>
                    <a:pt x="4283" y="1081"/>
                  </a:cubicBezTo>
                  <a:close/>
                  <a:moveTo>
                    <a:pt x="707" y="1943"/>
                  </a:moveTo>
                  <a:cubicBezTo>
                    <a:pt x="550" y="1943"/>
                    <a:pt x="485" y="1874"/>
                    <a:pt x="485" y="1874"/>
                  </a:cubicBezTo>
                  <a:cubicBezTo>
                    <a:pt x="485" y="1105"/>
                    <a:pt x="485" y="1105"/>
                    <a:pt x="485" y="1105"/>
                  </a:cubicBezTo>
                  <a:cubicBezTo>
                    <a:pt x="485" y="1039"/>
                    <a:pt x="533" y="994"/>
                    <a:pt x="604" y="986"/>
                  </a:cubicBezTo>
                  <a:cubicBezTo>
                    <a:pt x="680" y="977"/>
                    <a:pt x="1028" y="921"/>
                    <a:pt x="1028" y="1437"/>
                  </a:cubicBezTo>
                  <a:cubicBezTo>
                    <a:pt x="1028" y="1919"/>
                    <a:pt x="816" y="1943"/>
                    <a:pt x="707" y="1943"/>
                  </a:cubicBezTo>
                  <a:close/>
                  <a:moveTo>
                    <a:pt x="2448" y="2022"/>
                  </a:moveTo>
                  <a:cubicBezTo>
                    <a:pt x="2211" y="2022"/>
                    <a:pt x="2059" y="1911"/>
                    <a:pt x="2059" y="1911"/>
                  </a:cubicBezTo>
                  <a:cubicBezTo>
                    <a:pt x="2059" y="634"/>
                    <a:pt x="2059" y="634"/>
                    <a:pt x="2059" y="634"/>
                  </a:cubicBezTo>
                  <a:cubicBezTo>
                    <a:pt x="2059" y="527"/>
                    <a:pt x="2185" y="454"/>
                    <a:pt x="2292" y="441"/>
                  </a:cubicBezTo>
                  <a:cubicBezTo>
                    <a:pt x="2408" y="426"/>
                    <a:pt x="2940" y="346"/>
                    <a:pt x="2940" y="1183"/>
                  </a:cubicBezTo>
                  <a:cubicBezTo>
                    <a:pt x="2940" y="1937"/>
                    <a:pt x="2581" y="2022"/>
                    <a:pt x="2448" y="2022"/>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26276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 8 Photo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AD9D9EF-93A8-4AD0-9293-A912F1609535}"/>
              </a:ext>
            </a:extLst>
          </p:cNvPr>
          <p:cNvSpPr/>
          <p:nvPr userDrawn="1"/>
        </p:nvSpPr>
        <p:spPr>
          <a:xfrm>
            <a:off x="8483628" y="541430"/>
            <a:ext cx="3705197" cy="48212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1" name="Rectangle 3">
            <a:extLst>
              <a:ext uri="{FF2B5EF4-FFF2-40B4-BE49-F238E27FC236}">
                <a16:creationId xmlns:a16="http://schemas.microsoft.com/office/drawing/2014/main" id="{69E79D0B-0FBC-4730-8F48-331668759A21}"/>
              </a:ext>
            </a:extLst>
          </p:cNvPr>
          <p:cNvSpPr/>
          <p:nvPr userDrawn="1"/>
        </p:nvSpPr>
        <p:spPr>
          <a:xfrm>
            <a:off x="0" y="541746"/>
            <a:ext cx="9074878" cy="482776"/>
          </a:xfrm>
          <a:custGeom>
            <a:avLst/>
            <a:gdLst>
              <a:gd name="connsiteX0" fmla="*/ 0 w 6709251"/>
              <a:gd name="connsiteY0" fmla="*/ 0 h 182880"/>
              <a:gd name="connsiteX1" fmla="*/ 6709251 w 6709251"/>
              <a:gd name="connsiteY1" fmla="*/ 0 h 182880"/>
              <a:gd name="connsiteX2" fmla="*/ 6709251 w 6709251"/>
              <a:gd name="connsiteY2" fmla="*/ 182880 h 182880"/>
              <a:gd name="connsiteX3" fmla="*/ 0 w 6709251"/>
              <a:gd name="connsiteY3" fmla="*/ 182880 h 182880"/>
              <a:gd name="connsiteX4" fmla="*/ 0 w 6709251"/>
              <a:gd name="connsiteY4" fmla="*/ 0 h 182880"/>
              <a:gd name="connsiteX0" fmla="*/ 0 w 7073510"/>
              <a:gd name="connsiteY0" fmla="*/ 0 h 182880"/>
              <a:gd name="connsiteX1" fmla="*/ 7073510 w 7073510"/>
              <a:gd name="connsiteY1" fmla="*/ 0 h 182880"/>
              <a:gd name="connsiteX2" fmla="*/ 6709251 w 7073510"/>
              <a:gd name="connsiteY2" fmla="*/ 182880 h 182880"/>
              <a:gd name="connsiteX3" fmla="*/ 0 w 7073510"/>
              <a:gd name="connsiteY3" fmla="*/ 182880 h 182880"/>
              <a:gd name="connsiteX4" fmla="*/ 0 w 7073510"/>
              <a:gd name="connsiteY4" fmla="*/ 0 h 182880"/>
              <a:gd name="connsiteX0" fmla="*/ 0 w 8678702"/>
              <a:gd name="connsiteY0" fmla="*/ 0 h 182880"/>
              <a:gd name="connsiteX1" fmla="*/ 8678702 w 8678702"/>
              <a:gd name="connsiteY1" fmla="*/ 0 h 182880"/>
              <a:gd name="connsiteX2" fmla="*/ 8314443 w 8678702"/>
              <a:gd name="connsiteY2" fmla="*/ 182880 h 182880"/>
              <a:gd name="connsiteX3" fmla="*/ 1605192 w 8678702"/>
              <a:gd name="connsiteY3" fmla="*/ 182880 h 182880"/>
              <a:gd name="connsiteX4" fmla="*/ 0 w 8678702"/>
              <a:gd name="connsiteY4" fmla="*/ 0 h 182880"/>
              <a:gd name="connsiteX0" fmla="*/ 0 w 8678702"/>
              <a:gd name="connsiteY0" fmla="*/ 0 h 186220"/>
              <a:gd name="connsiteX1" fmla="*/ 8678702 w 8678702"/>
              <a:gd name="connsiteY1" fmla="*/ 0 h 186220"/>
              <a:gd name="connsiteX2" fmla="*/ 8314443 w 8678702"/>
              <a:gd name="connsiteY2" fmla="*/ 182880 h 186220"/>
              <a:gd name="connsiteX3" fmla="*/ 6661 w 8678702"/>
              <a:gd name="connsiteY3" fmla="*/ 186220 h 186220"/>
              <a:gd name="connsiteX4" fmla="*/ 0 w 8678702"/>
              <a:gd name="connsiteY4" fmla="*/ 0 h 186220"/>
              <a:gd name="connsiteX0" fmla="*/ 133211 w 8672041"/>
              <a:gd name="connsiteY0" fmla="*/ 50097 h 186220"/>
              <a:gd name="connsiteX1" fmla="*/ 8672041 w 8672041"/>
              <a:gd name="connsiteY1" fmla="*/ 0 h 186220"/>
              <a:gd name="connsiteX2" fmla="*/ 8307782 w 8672041"/>
              <a:gd name="connsiteY2" fmla="*/ 182880 h 186220"/>
              <a:gd name="connsiteX3" fmla="*/ 0 w 8672041"/>
              <a:gd name="connsiteY3" fmla="*/ 186220 h 186220"/>
              <a:gd name="connsiteX4" fmla="*/ 133211 w 8672041"/>
              <a:gd name="connsiteY4" fmla="*/ 50097 h 186220"/>
              <a:gd name="connsiteX0" fmla="*/ 3330 w 8672041"/>
              <a:gd name="connsiteY0" fmla="*/ 3340 h 186220"/>
              <a:gd name="connsiteX1" fmla="*/ 8672041 w 8672041"/>
              <a:gd name="connsiteY1" fmla="*/ 0 h 186220"/>
              <a:gd name="connsiteX2" fmla="*/ 8307782 w 8672041"/>
              <a:gd name="connsiteY2" fmla="*/ 182880 h 186220"/>
              <a:gd name="connsiteX3" fmla="*/ 0 w 8672041"/>
              <a:gd name="connsiteY3" fmla="*/ 186220 h 186220"/>
              <a:gd name="connsiteX4" fmla="*/ 3330 w 8672041"/>
              <a:gd name="connsiteY4" fmla="*/ 3340 h 186220"/>
              <a:gd name="connsiteX0" fmla="*/ 3330 w 8672041"/>
              <a:gd name="connsiteY0" fmla="*/ 3340 h 186220"/>
              <a:gd name="connsiteX1" fmla="*/ 8672041 w 8672041"/>
              <a:gd name="connsiteY1" fmla="*/ 0 h 186220"/>
              <a:gd name="connsiteX2" fmla="*/ 8307782 w 8672041"/>
              <a:gd name="connsiteY2" fmla="*/ 182880 h 186220"/>
              <a:gd name="connsiteX3" fmla="*/ 0 w 8672041"/>
              <a:gd name="connsiteY3" fmla="*/ 186220 h 186220"/>
              <a:gd name="connsiteX4" fmla="*/ 3330 w 8672041"/>
              <a:gd name="connsiteY4" fmla="*/ 3340 h 186220"/>
              <a:gd name="connsiteX0" fmla="*/ 0 w 8674979"/>
              <a:gd name="connsiteY0" fmla="*/ 3340 h 186220"/>
              <a:gd name="connsiteX1" fmla="*/ 8674979 w 8674979"/>
              <a:gd name="connsiteY1" fmla="*/ 0 h 186220"/>
              <a:gd name="connsiteX2" fmla="*/ 8310720 w 8674979"/>
              <a:gd name="connsiteY2" fmla="*/ 182880 h 186220"/>
              <a:gd name="connsiteX3" fmla="*/ 2938 w 8674979"/>
              <a:gd name="connsiteY3" fmla="*/ 186220 h 186220"/>
              <a:gd name="connsiteX4" fmla="*/ 0 w 8674979"/>
              <a:gd name="connsiteY4" fmla="*/ 3340 h 186220"/>
              <a:gd name="connsiteX0" fmla="*/ 0 w 8674979"/>
              <a:gd name="connsiteY0" fmla="*/ 0 h 189166"/>
              <a:gd name="connsiteX1" fmla="*/ 8674979 w 8674979"/>
              <a:gd name="connsiteY1" fmla="*/ 2946 h 189166"/>
              <a:gd name="connsiteX2" fmla="*/ 8310720 w 8674979"/>
              <a:gd name="connsiteY2" fmla="*/ 185826 h 189166"/>
              <a:gd name="connsiteX3" fmla="*/ 2938 w 8674979"/>
              <a:gd name="connsiteY3" fmla="*/ 189166 h 189166"/>
              <a:gd name="connsiteX4" fmla="*/ 0 w 8674979"/>
              <a:gd name="connsiteY4" fmla="*/ 0 h 189166"/>
              <a:gd name="connsiteX0" fmla="*/ 0 w 8674979"/>
              <a:gd name="connsiteY0" fmla="*/ 444 h 189610"/>
              <a:gd name="connsiteX1" fmla="*/ 8674979 w 8674979"/>
              <a:gd name="connsiteY1" fmla="*/ 0 h 189610"/>
              <a:gd name="connsiteX2" fmla="*/ 8310720 w 8674979"/>
              <a:gd name="connsiteY2" fmla="*/ 186270 h 189610"/>
              <a:gd name="connsiteX3" fmla="*/ 2938 w 8674979"/>
              <a:gd name="connsiteY3" fmla="*/ 189610 h 189610"/>
              <a:gd name="connsiteX4" fmla="*/ 0 w 8674979"/>
              <a:gd name="connsiteY4" fmla="*/ 444 h 189610"/>
              <a:gd name="connsiteX0" fmla="*/ 0 w 8674979"/>
              <a:gd name="connsiteY0" fmla="*/ 444 h 189660"/>
              <a:gd name="connsiteX1" fmla="*/ 8674979 w 8674979"/>
              <a:gd name="connsiteY1" fmla="*/ 0 h 189660"/>
              <a:gd name="connsiteX2" fmla="*/ 8310720 w 8674979"/>
              <a:gd name="connsiteY2" fmla="*/ 189660 h 189660"/>
              <a:gd name="connsiteX3" fmla="*/ 2938 w 8674979"/>
              <a:gd name="connsiteY3" fmla="*/ 189610 h 189660"/>
              <a:gd name="connsiteX4" fmla="*/ 0 w 8674979"/>
              <a:gd name="connsiteY4" fmla="*/ 444 h 189660"/>
              <a:gd name="connsiteX0" fmla="*/ 0 w 10119577"/>
              <a:gd name="connsiteY0" fmla="*/ 0 h 189216"/>
              <a:gd name="connsiteX1" fmla="*/ 10119577 w 10119577"/>
              <a:gd name="connsiteY1" fmla="*/ 686 h 189216"/>
              <a:gd name="connsiteX2" fmla="*/ 8310720 w 10119577"/>
              <a:gd name="connsiteY2" fmla="*/ 189216 h 189216"/>
              <a:gd name="connsiteX3" fmla="*/ 2938 w 10119577"/>
              <a:gd name="connsiteY3" fmla="*/ 189166 h 189216"/>
              <a:gd name="connsiteX4" fmla="*/ 0 w 10119577"/>
              <a:gd name="connsiteY4" fmla="*/ 0 h 189216"/>
              <a:gd name="connsiteX0" fmla="*/ 0 w 10119577"/>
              <a:gd name="connsiteY0" fmla="*/ 173 h 189389"/>
              <a:gd name="connsiteX1" fmla="*/ 10119577 w 10119577"/>
              <a:gd name="connsiteY1" fmla="*/ 0 h 189389"/>
              <a:gd name="connsiteX2" fmla="*/ 8310720 w 10119577"/>
              <a:gd name="connsiteY2" fmla="*/ 189389 h 189389"/>
              <a:gd name="connsiteX3" fmla="*/ 2938 w 10119577"/>
              <a:gd name="connsiteY3" fmla="*/ 189339 h 189389"/>
              <a:gd name="connsiteX4" fmla="*/ 0 w 10119577"/>
              <a:gd name="connsiteY4" fmla="*/ 173 h 189389"/>
              <a:gd name="connsiteX0" fmla="*/ 10004 w 10129581"/>
              <a:gd name="connsiteY0" fmla="*/ 173 h 189389"/>
              <a:gd name="connsiteX1" fmla="*/ 10129581 w 10129581"/>
              <a:gd name="connsiteY1" fmla="*/ 0 h 189389"/>
              <a:gd name="connsiteX2" fmla="*/ 8320724 w 10129581"/>
              <a:gd name="connsiteY2" fmla="*/ 189389 h 189389"/>
              <a:gd name="connsiteX3" fmla="*/ 57 w 10129581"/>
              <a:gd name="connsiteY3" fmla="*/ 189339 h 189389"/>
              <a:gd name="connsiteX4" fmla="*/ 10004 w 10129581"/>
              <a:gd name="connsiteY4" fmla="*/ 173 h 189389"/>
              <a:gd name="connsiteX0" fmla="*/ 9947 w 10129524"/>
              <a:gd name="connsiteY0" fmla="*/ 173 h 189389"/>
              <a:gd name="connsiteX1" fmla="*/ 10129524 w 10129524"/>
              <a:gd name="connsiteY1" fmla="*/ 0 h 189389"/>
              <a:gd name="connsiteX2" fmla="*/ 8320667 w 10129524"/>
              <a:gd name="connsiteY2" fmla="*/ 189389 h 189389"/>
              <a:gd name="connsiteX3" fmla="*/ 0 w 10129524"/>
              <a:gd name="connsiteY3" fmla="*/ 189339 h 189389"/>
              <a:gd name="connsiteX4" fmla="*/ 9947 w 10129524"/>
              <a:gd name="connsiteY4" fmla="*/ 173 h 189389"/>
              <a:gd name="connsiteX0" fmla="*/ 9947 w 10129524"/>
              <a:gd name="connsiteY0" fmla="*/ 173 h 189389"/>
              <a:gd name="connsiteX1" fmla="*/ 10129524 w 10129524"/>
              <a:gd name="connsiteY1" fmla="*/ 0 h 189389"/>
              <a:gd name="connsiteX2" fmla="*/ 8320667 w 10129524"/>
              <a:gd name="connsiteY2" fmla="*/ 189389 h 189389"/>
              <a:gd name="connsiteX3" fmla="*/ 0 w 10129524"/>
              <a:gd name="connsiteY3" fmla="*/ 189339 h 189389"/>
              <a:gd name="connsiteX4" fmla="*/ 9947 w 10129524"/>
              <a:gd name="connsiteY4" fmla="*/ 173 h 189389"/>
              <a:gd name="connsiteX0" fmla="*/ 0 w 10119577"/>
              <a:gd name="connsiteY0" fmla="*/ 173 h 189389"/>
              <a:gd name="connsiteX1" fmla="*/ 10119577 w 10119577"/>
              <a:gd name="connsiteY1" fmla="*/ 0 h 189389"/>
              <a:gd name="connsiteX2" fmla="*/ 8310720 w 10119577"/>
              <a:gd name="connsiteY2" fmla="*/ 189389 h 189389"/>
              <a:gd name="connsiteX3" fmla="*/ 15823 w 10119577"/>
              <a:gd name="connsiteY3" fmla="*/ 189339 h 189389"/>
              <a:gd name="connsiteX4" fmla="*/ 0 w 10119577"/>
              <a:gd name="connsiteY4" fmla="*/ 173 h 189389"/>
              <a:gd name="connsiteX0" fmla="*/ 0 w 10119577"/>
              <a:gd name="connsiteY0" fmla="*/ 173 h 189389"/>
              <a:gd name="connsiteX1" fmla="*/ 10119577 w 10119577"/>
              <a:gd name="connsiteY1" fmla="*/ 0 h 189389"/>
              <a:gd name="connsiteX2" fmla="*/ 8310720 w 10119577"/>
              <a:gd name="connsiteY2" fmla="*/ 189389 h 189389"/>
              <a:gd name="connsiteX3" fmla="*/ 2938 w 10119577"/>
              <a:gd name="connsiteY3" fmla="*/ 189339 h 189389"/>
              <a:gd name="connsiteX4" fmla="*/ 0 w 10119577"/>
              <a:gd name="connsiteY4" fmla="*/ 173 h 189389"/>
              <a:gd name="connsiteX0" fmla="*/ 0 w 21540281"/>
              <a:gd name="connsiteY0" fmla="*/ 9120 h 189389"/>
              <a:gd name="connsiteX1" fmla="*/ 21540281 w 21540281"/>
              <a:gd name="connsiteY1" fmla="*/ 0 h 189389"/>
              <a:gd name="connsiteX2" fmla="*/ 19731424 w 21540281"/>
              <a:gd name="connsiteY2" fmla="*/ 189389 h 189389"/>
              <a:gd name="connsiteX3" fmla="*/ 11423642 w 21540281"/>
              <a:gd name="connsiteY3" fmla="*/ 189339 h 189389"/>
              <a:gd name="connsiteX4" fmla="*/ 0 w 21540281"/>
              <a:gd name="connsiteY4" fmla="*/ 9120 h 189389"/>
              <a:gd name="connsiteX0" fmla="*/ 0 w 21540281"/>
              <a:gd name="connsiteY0" fmla="*/ 9120 h 192321"/>
              <a:gd name="connsiteX1" fmla="*/ 21540281 w 21540281"/>
              <a:gd name="connsiteY1" fmla="*/ 0 h 192321"/>
              <a:gd name="connsiteX2" fmla="*/ 19731424 w 21540281"/>
              <a:gd name="connsiteY2" fmla="*/ 189389 h 192321"/>
              <a:gd name="connsiteX3" fmla="*/ 2942 w 21540281"/>
              <a:gd name="connsiteY3" fmla="*/ 192321 h 192321"/>
              <a:gd name="connsiteX4" fmla="*/ 0 w 21540281"/>
              <a:gd name="connsiteY4" fmla="*/ 9120 h 192321"/>
              <a:gd name="connsiteX0" fmla="*/ 0 w 21540281"/>
              <a:gd name="connsiteY0" fmla="*/ 6138 h 192321"/>
              <a:gd name="connsiteX1" fmla="*/ 21540281 w 21540281"/>
              <a:gd name="connsiteY1" fmla="*/ 0 h 192321"/>
              <a:gd name="connsiteX2" fmla="*/ 19731424 w 21540281"/>
              <a:gd name="connsiteY2" fmla="*/ 189389 h 192321"/>
              <a:gd name="connsiteX3" fmla="*/ 2942 w 21540281"/>
              <a:gd name="connsiteY3" fmla="*/ 192321 h 192321"/>
              <a:gd name="connsiteX4" fmla="*/ 0 w 21540281"/>
              <a:gd name="connsiteY4" fmla="*/ 6138 h 192321"/>
              <a:gd name="connsiteX0" fmla="*/ 2579162 w 24119443"/>
              <a:gd name="connsiteY0" fmla="*/ 6138 h 192321"/>
              <a:gd name="connsiteX1" fmla="*/ 24119443 w 24119443"/>
              <a:gd name="connsiteY1" fmla="*/ 0 h 192321"/>
              <a:gd name="connsiteX2" fmla="*/ 22310586 w 24119443"/>
              <a:gd name="connsiteY2" fmla="*/ 189389 h 192321"/>
              <a:gd name="connsiteX3" fmla="*/ 2582104 w 24119443"/>
              <a:gd name="connsiteY3" fmla="*/ 192321 h 192321"/>
              <a:gd name="connsiteX4" fmla="*/ 2579162 w 24119443"/>
              <a:gd name="connsiteY4" fmla="*/ 6138 h 192321"/>
              <a:gd name="connsiteX0" fmla="*/ 1459081 w 22999362"/>
              <a:gd name="connsiteY0" fmla="*/ 6138 h 192321"/>
              <a:gd name="connsiteX1" fmla="*/ 22999362 w 22999362"/>
              <a:gd name="connsiteY1" fmla="*/ 0 h 192321"/>
              <a:gd name="connsiteX2" fmla="*/ 21190505 w 22999362"/>
              <a:gd name="connsiteY2" fmla="*/ 189389 h 192321"/>
              <a:gd name="connsiteX3" fmla="*/ 1462023 w 22999362"/>
              <a:gd name="connsiteY3" fmla="*/ 192321 h 192321"/>
              <a:gd name="connsiteX4" fmla="*/ 1459081 w 22999362"/>
              <a:gd name="connsiteY4" fmla="*/ 6138 h 192321"/>
              <a:gd name="connsiteX0" fmla="*/ 2579108 w 24119389"/>
              <a:gd name="connsiteY0" fmla="*/ 6138 h 192321"/>
              <a:gd name="connsiteX1" fmla="*/ 24119389 w 24119389"/>
              <a:gd name="connsiteY1" fmla="*/ 0 h 192321"/>
              <a:gd name="connsiteX2" fmla="*/ 22310532 w 24119389"/>
              <a:gd name="connsiteY2" fmla="*/ 189389 h 192321"/>
              <a:gd name="connsiteX3" fmla="*/ 2582050 w 24119389"/>
              <a:gd name="connsiteY3" fmla="*/ 192321 h 192321"/>
              <a:gd name="connsiteX4" fmla="*/ 2579108 w 24119389"/>
              <a:gd name="connsiteY4" fmla="*/ 6138 h 192321"/>
              <a:gd name="connsiteX0" fmla="*/ 1594923 w 23135204"/>
              <a:gd name="connsiteY0" fmla="*/ 6138 h 192321"/>
              <a:gd name="connsiteX1" fmla="*/ 23135204 w 23135204"/>
              <a:gd name="connsiteY1" fmla="*/ 0 h 192321"/>
              <a:gd name="connsiteX2" fmla="*/ 21326347 w 23135204"/>
              <a:gd name="connsiteY2" fmla="*/ 189389 h 192321"/>
              <a:gd name="connsiteX3" fmla="*/ 1597865 w 23135204"/>
              <a:gd name="connsiteY3" fmla="*/ 192321 h 192321"/>
              <a:gd name="connsiteX4" fmla="*/ 1594923 w 23135204"/>
              <a:gd name="connsiteY4" fmla="*/ 6138 h 192321"/>
              <a:gd name="connsiteX0" fmla="*/ 1 w 21540282"/>
              <a:gd name="connsiteY0" fmla="*/ 6138 h 192321"/>
              <a:gd name="connsiteX1" fmla="*/ 21540282 w 21540282"/>
              <a:gd name="connsiteY1" fmla="*/ 0 h 192321"/>
              <a:gd name="connsiteX2" fmla="*/ 19731425 w 21540282"/>
              <a:gd name="connsiteY2" fmla="*/ 189389 h 192321"/>
              <a:gd name="connsiteX3" fmla="*/ 2943 w 21540282"/>
              <a:gd name="connsiteY3" fmla="*/ 192321 h 192321"/>
              <a:gd name="connsiteX4" fmla="*/ 1 w 21540282"/>
              <a:gd name="connsiteY4" fmla="*/ 6138 h 192321"/>
              <a:gd name="connsiteX0" fmla="*/ 0 w 21540282"/>
              <a:gd name="connsiteY0" fmla="*/ 3156 h 192321"/>
              <a:gd name="connsiteX1" fmla="*/ 21540282 w 21540282"/>
              <a:gd name="connsiteY1" fmla="*/ 0 h 192321"/>
              <a:gd name="connsiteX2" fmla="*/ 19731425 w 21540282"/>
              <a:gd name="connsiteY2" fmla="*/ 189389 h 192321"/>
              <a:gd name="connsiteX3" fmla="*/ 2943 w 21540282"/>
              <a:gd name="connsiteY3" fmla="*/ 192321 h 192321"/>
              <a:gd name="connsiteX4" fmla="*/ 0 w 21540282"/>
              <a:gd name="connsiteY4" fmla="*/ 3156 h 192321"/>
              <a:gd name="connsiteX0" fmla="*/ 0 w 21540282"/>
              <a:gd name="connsiteY0" fmla="*/ 347 h 192321"/>
              <a:gd name="connsiteX1" fmla="*/ 21540282 w 21540282"/>
              <a:gd name="connsiteY1" fmla="*/ 0 h 192321"/>
              <a:gd name="connsiteX2" fmla="*/ 19731425 w 21540282"/>
              <a:gd name="connsiteY2" fmla="*/ 189389 h 192321"/>
              <a:gd name="connsiteX3" fmla="*/ 2943 w 21540282"/>
              <a:gd name="connsiteY3" fmla="*/ 192321 h 192321"/>
              <a:gd name="connsiteX4" fmla="*/ 0 w 21540282"/>
              <a:gd name="connsiteY4" fmla="*/ 347 h 192321"/>
              <a:gd name="connsiteX0" fmla="*/ 0 w 21540282"/>
              <a:gd name="connsiteY0" fmla="*/ 347 h 192321"/>
              <a:gd name="connsiteX1" fmla="*/ 21540282 w 21540282"/>
              <a:gd name="connsiteY1" fmla="*/ 0 h 192321"/>
              <a:gd name="connsiteX2" fmla="*/ 19731425 w 21540282"/>
              <a:gd name="connsiteY2" fmla="*/ 189389 h 192321"/>
              <a:gd name="connsiteX3" fmla="*/ 2942 w 21540282"/>
              <a:gd name="connsiteY3" fmla="*/ 192321 h 192321"/>
              <a:gd name="connsiteX4" fmla="*/ 0 w 21540282"/>
              <a:gd name="connsiteY4" fmla="*/ 347 h 192321"/>
              <a:gd name="connsiteX0" fmla="*/ 0 w 21540282"/>
              <a:gd name="connsiteY0" fmla="*/ 347 h 189512"/>
              <a:gd name="connsiteX1" fmla="*/ 21540282 w 21540282"/>
              <a:gd name="connsiteY1" fmla="*/ 0 h 189512"/>
              <a:gd name="connsiteX2" fmla="*/ 19731425 w 21540282"/>
              <a:gd name="connsiteY2" fmla="*/ 189389 h 189512"/>
              <a:gd name="connsiteX3" fmla="*/ 2942 w 21540282"/>
              <a:gd name="connsiteY3" fmla="*/ 189512 h 189512"/>
              <a:gd name="connsiteX4" fmla="*/ 0 w 21540282"/>
              <a:gd name="connsiteY4" fmla="*/ 347 h 189512"/>
              <a:gd name="connsiteX0" fmla="*/ 0 w 20903501"/>
              <a:gd name="connsiteY0" fmla="*/ 347 h 189512"/>
              <a:gd name="connsiteX1" fmla="*/ 20903501 w 20903501"/>
              <a:gd name="connsiteY1" fmla="*/ 0 h 189512"/>
              <a:gd name="connsiteX2" fmla="*/ 19731425 w 20903501"/>
              <a:gd name="connsiteY2" fmla="*/ 189389 h 189512"/>
              <a:gd name="connsiteX3" fmla="*/ 2942 w 20903501"/>
              <a:gd name="connsiteY3" fmla="*/ 189512 h 189512"/>
              <a:gd name="connsiteX4" fmla="*/ 0 w 20903501"/>
              <a:gd name="connsiteY4" fmla="*/ 347 h 189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03501" h="189512">
                <a:moveTo>
                  <a:pt x="0" y="347"/>
                </a:moveTo>
                <a:lnTo>
                  <a:pt x="20903501" y="0"/>
                </a:lnTo>
                <a:lnTo>
                  <a:pt x="19731425" y="189389"/>
                </a:lnTo>
                <a:lnTo>
                  <a:pt x="2942" y="189512"/>
                </a:lnTo>
                <a:cubicBezTo>
                  <a:pt x="1961" y="125521"/>
                  <a:pt x="981" y="64338"/>
                  <a:pt x="0" y="347"/>
                </a:cubicBez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312801" y="4301719"/>
            <a:ext cx="8455769" cy="984333"/>
          </a:xfrm>
        </p:spPr>
        <p:txBody>
          <a:bodyPr anchor="b">
            <a:normAutofit/>
          </a:bodyPr>
          <a:lstStyle>
            <a:lvl1pPr>
              <a:defRPr>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312801" y="5353787"/>
            <a:ext cx="8455769" cy="640767"/>
          </a:xfrm>
        </p:spPr>
        <p:txBody>
          <a:bodyPr>
            <a:normAutofit/>
          </a:bodyPr>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312801" y="6133691"/>
            <a:ext cx="3303002" cy="365125"/>
          </a:xfrm>
          <a:prstGeom prst="rect">
            <a:avLst/>
          </a:prstGeom>
        </p:spPr>
        <p:txBody>
          <a:bodyPr lIns="0" tIns="0" rIns="0" bIns="0">
            <a:normAutofit/>
          </a:bodyPr>
          <a:lstStyle>
            <a:lvl1pPr>
              <a:defRPr sz="1600">
                <a:solidFill>
                  <a:schemeClr val="tx1"/>
                </a:solidFill>
                <a:latin typeface="+mn-lt"/>
                <a:cs typeface="Arial"/>
              </a:defRPr>
            </a:lvl1pPr>
          </a:lstStyle>
          <a:p>
            <a:endParaRPr lang="en-US" dirty="0"/>
          </a:p>
        </p:txBody>
      </p:sp>
      <p:sp>
        <p:nvSpPr>
          <p:cNvPr id="16" name="Picture Placeholder 15">
            <a:extLst>
              <a:ext uri="{FF2B5EF4-FFF2-40B4-BE49-F238E27FC236}">
                <a16:creationId xmlns:a16="http://schemas.microsoft.com/office/drawing/2014/main" id="{B1B375D4-5229-42D1-ACCC-C091DAB25EBF}"/>
              </a:ext>
            </a:extLst>
          </p:cNvPr>
          <p:cNvSpPr>
            <a:spLocks noGrp="1"/>
          </p:cNvSpPr>
          <p:nvPr>
            <p:ph type="pic" sz="quarter" idx="11" hasCustomPrompt="1"/>
          </p:nvPr>
        </p:nvSpPr>
        <p:spPr>
          <a:xfrm>
            <a:off x="-11114" y="1057316"/>
            <a:ext cx="3017520" cy="1576263"/>
          </a:xfrm>
          <a:solidFill>
            <a:schemeClr val="bg1">
              <a:lumMod val="85000"/>
            </a:schemeClr>
          </a:solidFill>
        </p:spPr>
        <p:txBody>
          <a:bodyPr anchor="ctr">
            <a:normAutofit/>
          </a:bodyPr>
          <a:lstStyle>
            <a:lvl1pPr marL="0" indent="0" algn="ctr">
              <a:buNone/>
              <a:defRPr sz="1200" b="0">
                <a:solidFill>
                  <a:schemeClr val="tx1">
                    <a:lumMod val="50000"/>
                    <a:lumOff val="50000"/>
                  </a:schemeClr>
                </a:solidFill>
              </a:defRPr>
            </a:lvl1pPr>
          </a:lstStyle>
          <a:p>
            <a:r>
              <a:rPr lang="en-US" dirty="0"/>
              <a:t>Insert photo here</a:t>
            </a:r>
          </a:p>
        </p:txBody>
      </p:sp>
      <p:sp>
        <p:nvSpPr>
          <p:cNvPr id="17" name="Picture Placeholder 15">
            <a:extLst>
              <a:ext uri="{FF2B5EF4-FFF2-40B4-BE49-F238E27FC236}">
                <a16:creationId xmlns:a16="http://schemas.microsoft.com/office/drawing/2014/main" id="{9AA1076D-6C42-4BB3-BA4D-45B182AC9A43}"/>
              </a:ext>
            </a:extLst>
          </p:cNvPr>
          <p:cNvSpPr>
            <a:spLocks noGrp="1"/>
          </p:cNvSpPr>
          <p:nvPr>
            <p:ph type="pic" sz="quarter" idx="12" hasCustomPrompt="1"/>
          </p:nvPr>
        </p:nvSpPr>
        <p:spPr>
          <a:xfrm>
            <a:off x="3049692" y="1057316"/>
            <a:ext cx="3017520" cy="1576263"/>
          </a:xfrm>
          <a:solidFill>
            <a:schemeClr val="bg1">
              <a:lumMod val="85000"/>
            </a:schemeClr>
          </a:solidFill>
        </p:spPr>
        <p:txBody>
          <a:bodyPr anchor="ctr">
            <a:normAutofit/>
          </a:bodyPr>
          <a:lstStyle>
            <a:lvl1pPr marL="0" indent="0" algn="ctr">
              <a:buNone/>
              <a:defRPr sz="1200" b="0">
                <a:solidFill>
                  <a:schemeClr val="tx1">
                    <a:lumMod val="50000"/>
                    <a:lumOff val="50000"/>
                  </a:schemeClr>
                </a:solidFill>
              </a:defRPr>
            </a:lvl1pPr>
          </a:lstStyle>
          <a:p>
            <a:r>
              <a:rPr lang="en-US" dirty="0"/>
              <a:t>Insert photo here</a:t>
            </a:r>
          </a:p>
        </p:txBody>
      </p:sp>
      <p:sp>
        <p:nvSpPr>
          <p:cNvPr id="18" name="Picture Placeholder 15">
            <a:extLst>
              <a:ext uri="{FF2B5EF4-FFF2-40B4-BE49-F238E27FC236}">
                <a16:creationId xmlns:a16="http://schemas.microsoft.com/office/drawing/2014/main" id="{94262E97-B7F8-4095-A959-B2C6D66AE085}"/>
              </a:ext>
            </a:extLst>
          </p:cNvPr>
          <p:cNvSpPr>
            <a:spLocks noGrp="1"/>
          </p:cNvSpPr>
          <p:nvPr>
            <p:ph type="pic" sz="quarter" idx="13" hasCustomPrompt="1"/>
          </p:nvPr>
        </p:nvSpPr>
        <p:spPr>
          <a:xfrm>
            <a:off x="6110498" y="1057316"/>
            <a:ext cx="3017520" cy="1576263"/>
          </a:xfrm>
          <a:solidFill>
            <a:schemeClr val="bg1">
              <a:lumMod val="85000"/>
            </a:schemeClr>
          </a:solidFill>
        </p:spPr>
        <p:txBody>
          <a:bodyPr anchor="ctr">
            <a:normAutofit/>
          </a:bodyPr>
          <a:lstStyle>
            <a:lvl1pPr marL="0" indent="0" algn="ctr">
              <a:buNone/>
              <a:defRPr sz="1200" b="0">
                <a:solidFill>
                  <a:schemeClr val="tx1">
                    <a:lumMod val="50000"/>
                    <a:lumOff val="50000"/>
                  </a:schemeClr>
                </a:solidFill>
              </a:defRPr>
            </a:lvl1pPr>
          </a:lstStyle>
          <a:p>
            <a:r>
              <a:rPr lang="en-US" dirty="0"/>
              <a:t>Insert photo here</a:t>
            </a:r>
          </a:p>
        </p:txBody>
      </p:sp>
      <p:sp>
        <p:nvSpPr>
          <p:cNvPr id="19" name="Picture Placeholder 15">
            <a:extLst>
              <a:ext uri="{FF2B5EF4-FFF2-40B4-BE49-F238E27FC236}">
                <a16:creationId xmlns:a16="http://schemas.microsoft.com/office/drawing/2014/main" id="{C14C4D13-49AC-4208-BEFF-0899F4B2E2E1}"/>
              </a:ext>
            </a:extLst>
          </p:cNvPr>
          <p:cNvSpPr>
            <a:spLocks noGrp="1"/>
          </p:cNvSpPr>
          <p:nvPr>
            <p:ph type="pic" sz="quarter" idx="14" hasCustomPrompt="1"/>
          </p:nvPr>
        </p:nvSpPr>
        <p:spPr>
          <a:xfrm>
            <a:off x="9171305" y="1057316"/>
            <a:ext cx="3017520" cy="1576263"/>
          </a:xfrm>
          <a:solidFill>
            <a:schemeClr val="bg1">
              <a:lumMod val="85000"/>
            </a:schemeClr>
          </a:solidFill>
        </p:spPr>
        <p:txBody>
          <a:bodyPr anchor="ctr">
            <a:normAutofit/>
          </a:bodyPr>
          <a:lstStyle>
            <a:lvl1pPr marL="0" indent="0" algn="ctr">
              <a:buNone/>
              <a:defRPr sz="1200" b="0">
                <a:solidFill>
                  <a:schemeClr val="tx1">
                    <a:lumMod val="50000"/>
                    <a:lumOff val="50000"/>
                  </a:schemeClr>
                </a:solidFill>
              </a:defRPr>
            </a:lvl1pPr>
          </a:lstStyle>
          <a:p>
            <a:r>
              <a:rPr lang="en-US" dirty="0"/>
              <a:t>Insert photo here</a:t>
            </a:r>
          </a:p>
        </p:txBody>
      </p:sp>
      <p:sp>
        <p:nvSpPr>
          <p:cNvPr id="12" name="Picture Placeholder 15">
            <a:extLst>
              <a:ext uri="{FF2B5EF4-FFF2-40B4-BE49-F238E27FC236}">
                <a16:creationId xmlns:a16="http://schemas.microsoft.com/office/drawing/2014/main" id="{8551A6AA-0DDB-472D-92D8-186C60964D80}"/>
              </a:ext>
            </a:extLst>
          </p:cNvPr>
          <p:cNvSpPr>
            <a:spLocks noGrp="1"/>
          </p:cNvSpPr>
          <p:nvPr>
            <p:ph type="pic" sz="quarter" idx="15" hasCustomPrompt="1"/>
          </p:nvPr>
        </p:nvSpPr>
        <p:spPr>
          <a:xfrm>
            <a:off x="-11114" y="2671887"/>
            <a:ext cx="3017520" cy="1576263"/>
          </a:xfrm>
          <a:solidFill>
            <a:schemeClr val="bg1">
              <a:lumMod val="85000"/>
            </a:schemeClr>
          </a:solidFill>
        </p:spPr>
        <p:txBody>
          <a:bodyPr anchor="ctr">
            <a:normAutofit/>
          </a:bodyPr>
          <a:lstStyle>
            <a:lvl1pPr marL="0" indent="0" algn="ctr">
              <a:buNone/>
              <a:defRPr sz="1200" b="0">
                <a:solidFill>
                  <a:schemeClr val="tx1">
                    <a:lumMod val="50000"/>
                    <a:lumOff val="50000"/>
                  </a:schemeClr>
                </a:solidFill>
              </a:defRPr>
            </a:lvl1pPr>
          </a:lstStyle>
          <a:p>
            <a:r>
              <a:rPr lang="en-US" dirty="0"/>
              <a:t>Insert photo here</a:t>
            </a:r>
          </a:p>
        </p:txBody>
      </p:sp>
      <p:sp>
        <p:nvSpPr>
          <p:cNvPr id="13" name="Picture Placeholder 15">
            <a:extLst>
              <a:ext uri="{FF2B5EF4-FFF2-40B4-BE49-F238E27FC236}">
                <a16:creationId xmlns:a16="http://schemas.microsoft.com/office/drawing/2014/main" id="{DA54D021-A2D3-452B-9B40-9EA760DA76BC}"/>
              </a:ext>
            </a:extLst>
          </p:cNvPr>
          <p:cNvSpPr>
            <a:spLocks noGrp="1"/>
          </p:cNvSpPr>
          <p:nvPr>
            <p:ph type="pic" sz="quarter" idx="16" hasCustomPrompt="1"/>
          </p:nvPr>
        </p:nvSpPr>
        <p:spPr>
          <a:xfrm>
            <a:off x="3049692" y="2671887"/>
            <a:ext cx="3017520" cy="1576263"/>
          </a:xfrm>
          <a:solidFill>
            <a:schemeClr val="bg1">
              <a:lumMod val="85000"/>
            </a:schemeClr>
          </a:solidFill>
        </p:spPr>
        <p:txBody>
          <a:bodyPr anchor="ctr">
            <a:normAutofit/>
          </a:bodyPr>
          <a:lstStyle>
            <a:lvl1pPr marL="0" indent="0" algn="ctr">
              <a:buNone/>
              <a:defRPr sz="1200" b="0">
                <a:solidFill>
                  <a:schemeClr val="tx1">
                    <a:lumMod val="50000"/>
                    <a:lumOff val="50000"/>
                  </a:schemeClr>
                </a:solidFill>
              </a:defRPr>
            </a:lvl1pPr>
          </a:lstStyle>
          <a:p>
            <a:r>
              <a:rPr lang="en-US" dirty="0"/>
              <a:t>Insert photo here</a:t>
            </a:r>
          </a:p>
        </p:txBody>
      </p:sp>
      <p:sp>
        <p:nvSpPr>
          <p:cNvPr id="15" name="Picture Placeholder 15">
            <a:extLst>
              <a:ext uri="{FF2B5EF4-FFF2-40B4-BE49-F238E27FC236}">
                <a16:creationId xmlns:a16="http://schemas.microsoft.com/office/drawing/2014/main" id="{0F441EE1-8684-45D1-B369-F2A4BA5A1F4A}"/>
              </a:ext>
            </a:extLst>
          </p:cNvPr>
          <p:cNvSpPr>
            <a:spLocks noGrp="1"/>
          </p:cNvSpPr>
          <p:nvPr>
            <p:ph type="pic" sz="quarter" idx="17" hasCustomPrompt="1"/>
          </p:nvPr>
        </p:nvSpPr>
        <p:spPr>
          <a:xfrm>
            <a:off x="6110498" y="2671887"/>
            <a:ext cx="3017520" cy="1576263"/>
          </a:xfrm>
          <a:solidFill>
            <a:schemeClr val="bg1">
              <a:lumMod val="85000"/>
            </a:schemeClr>
          </a:solidFill>
        </p:spPr>
        <p:txBody>
          <a:bodyPr anchor="ctr">
            <a:normAutofit/>
          </a:bodyPr>
          <a:lstStyle>
            <a:lvl1pPr marL="0" indent="0" algn="ctr">
              <a:buNone/>
              <a:defRPr sz="1200" b="0">
                <a:solidFill>
                  <a:schemeClr val="tx1">
                    <a:lumMod val="50000"/>
                    <a:lumOff val="50000"/>
                  </a:schemeClr>
                </a:solidFill>
              </a:defRPr>
            </a:lvl1pPr>
          </a:lstStyle>
          <a:p>
            <a:r>
              <a:rPr lang="en-US" dirty="0"/>
              <a:t>Insert photo here</a:t>
            </a:r>
          </a:p>
        </p:txBody>
      </p:sp>
      <p:sp>
        <p:nvSpPr>
          <p:cNvPr id="20" name="Picture Placeholder 15">
            <a:extLst>
              <a:ext uri="{FF2B5EF4-FFF2-40B4-BE49-F238E27FC236}">
                <a16:creationId xmlns:a16="http://schemas.microsoft.com/office/drawing/2014/main" id="{77C693E8-D9B1-4809-A109-260467A33600}"/>
              </a:ext>
            </a:extLst>
          </p:cNvPr>
          <p:cNvSpPr>
            <a:spLocks noGrp="1"/>
          </p:cNvSpPr>
          <p:nvPr>
            <p:ph type="pic" sz="quarter" idx="18" hasCustomPrompt="1"/>
          </p:nvPr>
        </p:nvSpPr>
        <p:spPr>
          <a:xfrm>
            <a:off x="9171305" y="2671887"/>
            <a:ext cx="3017520" cy="1576263"/>
          </a:xfrm>
          <a:solidFill>
            <a:schemeClr val="bg1">
              <a:lumMod val="85000"/>
            </a:schemeClr>
          </a:solidFill>
        </p:spPr>
        <p:txBody>
          <a:bodyPr anchor="ctr">
            <a:normAutofit/>
          </a:bodyPr>
          <a:lstStyle>
            <a:lvl1pPr marL="0" indent="0" algn="ctr">
              <a:buNone/>
              <a:defRPr sz="1200" b="0">
                <a:solidFill>
                  <a:schemeClr val="tx1">
                    <a:lumMod val="50000"/>
                    <a:lumOff val="50000"/>
                  </a:schemeClr>
                </a:solidFill>
              </a:defRPr>
            </a:lvl1pPr>
          </a:lstStyle>
          <a:p>
            <a:r>
              <a:rPr lang="en-US" dirty="0"/>
              <a:t>Insert photo here</a:t>
            </a:r>
          </a:p>
        </p:txBody>
      </p:sp>
      <p:grpSp>
        <p:nvGrpSpPr>
          <p:cNvPr id="21" name="Group 20">
            <a:extLst>
              <a:ext uri="{FF2B5EF4-FFF2-40B4-BE49-F238E27FC236}">
                <a16:creationId xmlns:a16="http://schemas.microsoft.com/office/drawing/2014/main" id="{A993CC0D-3074-4AD4-A94C-910A9BA098A6}"/>
              </a:ext>
            </a:extLst>
          </p:cNvPr>
          <p:cNvGrpSpPr/>
          <p:nvPr userDrawn="1"/>
        </p:nvGrpSpPr>
        <p:grpSpPr>
          <a:xfrm>
            <a:off x="10871200" y="5851525"/>
            <a:ext cx="1060450" cy="822325"/>
            <a:chOff x="10871200" y="5851525"/>
            <a:chExt cx="1060450" cy="822325"/>
          </a:xfrm>
        </p:grpSpPr>
        <p:sp>
          <p:nvSpPr>
            <p:cNvPr id="22" name="AutoShape 3">
              <a:extLst>
                <a:ext uri="{FF2B5EF4-FFF2-40B4-BE49-F238E27FC236}">
                  <a16:creationId xmlns:a16="http://schemas.microsoft.com/office/drawing/2014/main" id="{BFAFFA36-D600-4C51-AF2B-30539E1547D2}"/>
                </a:ext>
              </a:extLst>
            </p:cNvPr>
            <p:cNvSpPr>
              <a:spLocks noChangeAspect="1" noChangeArrowheads="1" noTextEdit="1"/>
            </p:cNvSpPr>
            <p:nvPr userDrawn="1"/>
          </p:nvSpPr>
          <p:spPr bwMode="auto">
            <a:xfrm>
              <a:off x="10871200" y="5851525"/>
              <a:ext cx="1060450" cy="822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5">
              <a:extLst>
                <a:ext uri="{FF2B5EF4-FFF2-40B4-BE49-F238E27FC236}">
                  <a16:creationId xmlns:a16="http://schemas.microsoft.com/office/drawing/2014/main" id="{18CB3051-2861-4436-932F-FA590D253872}"/>
                </a:ext>
              </a:extLst>
            </p:cNvPr>
            <p:cNvSpPr>
              <a:spLocks/>
            </p:cNvSpPr>
            <p:nvPr userDrawn="1"/>
          </p:nvSpPr>
          <p:spPr bwMode="auto">
            <a:xfrm>
              <a:off x="10871200" y="5851525"/>
              <a:ext cx="1060450" cy="822325"/>
            </a:xfrm>
            <a:custGeom>
              <a:avLst/>
              <a:gdLst>
                <a:gd name="T0" fmla="*/ 4500 w 5403"/>
                <a:gd name="T1" fmla="*/ 4189 h 4189"/>
                <a:gd name="T2" fmla="*/ 903 w 5403"/>
                <a:gd name="T3" fmla="*/ 4189 h 4189"/>
                <a:gd name="T4" fmla="*/ 0 w 5403"/>
                <a:gd name="T5" fmla="*/ 3286 h 4189"/>
                <a:gd name="T6" fmla="*/ 0 w 5403"/>
                <a:gd name="T7" fmla="*/ 903 h 4189"/>
                <a:gd name="T8" fmla="*/ 903 w 5403"/>
                <a:gd name="T9" fmla="*/ 0 h 4189"/>
                <a:gd name="T10" fmla="*/ 4500 w 5403"/>
                <a:gd name="T11" fmla="*/ 0 h 4189"/>
                <a:gd name="T12" fmla="*/ 5403 w 5403"/>
                <a:gd name="T13" fmla="*/ 903 h 4189"/>
                <a:gd name="T14" fmla="*/ 5403 w 5403"/>
                <a:gd name="T15" fmla="*/ 3286 h 4189"/>
                <a:gd name="T16" fmla="*/ 4500 w 5403"/>
                <a:gd name="T17" fmla="*/ 4189 h 4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3" h="4189">
                  <a:moveTo>
                    <a:pt x="4500" y="4189"/>
                  </a:moveTo>
                  <a:cubicBezTo>
                    <a:pt x="903" y="4189"/>
                    <a:pt x="903" y="4189"/>
                    <a:pt x="903" y="4189"/>
                  </a:cubicBezTo>
                  <a:cubicBezTo>
                    <a:pt x="406" y="4189"/>
                    <a:pt x="0" y="3782"/>
                    <a:pt x="0" y="3286"/>
                  </a:cubicBezTo>
                  <a:cubicBezTo>
                    <a:pt x="0" y="903"/>
                    <a:pt x="0" y="903"/>
                    <a:pt x="0" y="903"/>
                  </a:cubicBezTo>
                  <a:cubicBezTo>
                    <a:pt x="0" y="406"/>
                    <a:pt x="406" y="0"/>
                    <a:pt x="903" y="0"/>
                  </a:cubicBezTo>
                  <a:cubicBezTo>
                    <a:pt x="4500" y="0"/>
                    <a:pt x="4500" y="0"/>
                    <a:pt x="4500" y="0"/>
                  </a:cubicBezTo>
                  <a:cubicBezTo>
                    <a:pt x="4996" y="0"/>
                    <a:pt x="5403" y="406"/>
                    <a:pt x="5403" y="903"/>
                  </a:cubicBezTo>
                  <a:cubicBezTo>
                    <a:pt x="5403" y="3286"/>
                    <a:pt x="5403" y="3286"/>
                    <a:pt x="5403" y="3286"/>
                  </a:cubicBezTo>
                  <a:cubicBezTo>
                    <a:pt x="5403" y="3782"/>
                    <a:pt x="4996" y="4189"/>
                    <a:pt x="4500" y="4189"/>
                  </a:cubicBezTo>
                  <a:close/>
                </a:path>
              </a:pathLst>
            </a:custGeom>
            <a:solidFill>
              <a:srgbClr val="0078A9"/>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6">
              <a:extLst>
                <a:ext uri="{FF2B5EF4-FFF2-40B4-BE49-F238E27FC236}">
                  <a16:creationId xmlns:a16="http://schemas.microsoft.com/office/drawing/2014/main" id="{FE5DA626-CD00-4C57-9476-DF4A92824952}"/>
                </a:ext>
              </a:extLst>
            </p:cNvPr>
            <p:cNvSpPr>
              <a:spLocks noEditPoints="1"/>
            </p:cNvSpPr>
            <p:nvPr userDrawn="1"/>
          </p:nvSpPr>
          <p:spPr bwMode="auto">
            <a:xfrm>
              <a:off x="10922000" y="5907088"/>
              <a:ext cx="958850" cy="692150"/>
            </a:xfrm>
            <a:custGeom>
              <a:avLst/>
              <a:gdLst>
                <a:gd name="T0" fmla="*/ 4283 w 4893"/>
                <a:gd name="T1" fmla="*/ 1081 h 3521"/>
                <a:gd name="T2" fmla="*/ 4893 w 4893"/>
                <a:gd name="T3" fmla="*/ 1227 h 3521"/>
                <a:gd name="T4" fmla="*/ 4893 w 4893"/>
                <a:gd name="T5" fmla="*/ 763 h 3521"/>
                <a:gd name="T6" fmla="*/ 3809 w 4893"/>
                <a:gd name="T7" fmla="*/ 875 h 3521"/>
                <a:gd name="T8" fmla="*/ 3549 w 4893"/>
                <a:gd name="T9" fmla="*/ 1151 h 3521"/>
                <a:gd name="T10" fmla="*/ 3538 w 4893"/>
                <a:gd name="T11" fmla="*/ 1174 h 3521"/>
                <a:gd name="T12" fmla="*/ 1932 w 4893"/>
                <a:gd name="T13" fmla="*/ 102 h 3521"/>
                <a:gd name="T14" fmla="*/ 1449 w 4893"/>
                <a:gd name="T15" fmla="*/ 102 h 3521"/>
                <a:gd name="T16" fmla="*/ 1449 w 4893"/>
                <a:gd name="T17" fmla="*/ 1114 h 3521"/>
                <a:gd name="T18" fmla="*/ 396 w 4893"/>
                <a:gd name="T19" fmla="*/ 741 h 3521"/>
                <a:gd name="T20" fmla="*/ 0 w 4893"/>
                <a:gd name="T21" fmla="*/ 741 h 3521"/>
                <a:gd name="T22" fmla="*/ 0 w 4893"/>
                <a:gd name="T23" fmla="*/ 2882 h 3521"/>
                <a:gd name="T24" fmla="*/ 648 w 4893"/>
                <a:gd name="T25" fmla="*/ 2882 h 3521"/>
                <a:gd name="T26" fmla="*/ 485 w 4893"/>
                <a:gd name="T27" fmla="*/ 2614 h 3521"/>
                <a:gd name="T28" fmla="*/ 485 w 4893"/>
                <a:gd name="T29" fmla="*/ 2026 h 3521"/>
                <a:gd name="T30" fmla="*/ 672 w 4893"/>
                <a:gd name="T31" fmla="*/ 2213 h 3521"/>
                <a:gd name="T32" fmla="*/ 827 w 4893"/>
                <a:gd name="T33" fmla="*/ 2231 h 3521"/>
                <a:gd name="T34" fmla="*/ 1449 w 4893"/>
                <a:gd name="T35" fmla="*/ 1789 h 3521"/>
                <a:gd name="T36" fmla="*/ 1449 w 4893"/>
                <a:gd name="T37" fmla="*/ 3521 h 3521"/>
                <a:gd name="T38" fmla="*/ 2221 w 4893"/>
                <a:gd name="T39" fmla="*/ 3521 h 3521"/>
                <a:gd name="T40" fmla="*/ 2059 w 4893"/>
                <a:gd name="T41" fmla="*/ 3256 h 3521"/>
                <a:gd name="T42" fmla="*/ 2059 w 4893"/>
                <a:gd name="T43" fmla="*/ 2092 h 3521"/>
                <a:gd name="T44" fmla="*/ 2351 w 4893"/>
                <a:gd name="T45" fmla="*/ 2384 h 3521"/>
                <a:gd name="T46" fmla="*/ 2595 w 4893"/>
                <a:gd name="T47" fmla="*/ 2420 h 3521"/>
                <a:gd name="T48" fmla="*/ 3407 w 4893"/>
                <a:gd name="T49" fmla="*/ 1903 h 3521"/>
                <a:gd name="T50" fmla="*/ 3938 w 4893"/>
                <a:gd name="T51" fmla="*/ 2821 h 3521"/>
                <a:gd name="T52" fmla="*/ 4505 w 4893"/>
                <a:gd name="T53" fmla="*/ 2895 h 3521"/>
                <a:gd name="T54" fmla="*/ 4893 w 4893"/>
                <a:gd name="T55" fmla="*/ 2856 h 3521"/>
                <a:gd name="T56" fmla="*/ 4893 w 4893"/>
                <a:gd name="T57" fmla="*/ 1807 h 3521"/>
                <a:gd name="T58" fmla="*/ 4302 w 4893"/>
                <a:gd name="T59" fmla="*/ 1807 h 3521"/>
                <a:gd name="T60" fmla="*/ 4465 w 4893"/>
                <a:gd name="T61" fmla="*/ 2070 h 3521"/>
                <a:gd name="T62" fmla="*/ 4465 w 4893"/>
                <a:gd name="T63" fmla="*/ 2548 h 3521"/>
                <a:gd name="T64" fmla="*/ 4046 w 4893"/>
                <a:gd name="T65" fmla="*/ 2417 h 3521"/>
                <a:gd name="T66" fmla="*/ 3949 w 4893"/>
                <a:gd name="T67" fmla="*/ 1465 h 3521"/>
                <a:gd name="T68" fmla="*/ 4283 w 4893"/>
                <a:gd name="T69" fmla="*/ 1081 h 3521"/>
                <a:gd name="T70" fmla="*/ 707 w 4893"/>
                <a:gd name="T71" fmla="*/ 1943 h 3521"/>
                <a:gd name="T72" fmla="*/ 485 w 4893"/>
                <a:gd name="T73" fmla="*/ 1874 h 3521"/>
                <a:gd name="T74" fmla="*/ 485 w 4893"/>
                <a:gd name="T75" fmla="*/ 1105 h 3521"/>
                <a:gd name="T76" fmla="*/ 604 w 4893"/>
                <a:gd name="T77" fmla="*/ 986 h 3521"/>
                <a:gd name="T78" fmla="*/ 1028 w 4893"/>
                <a:gd name="T79" fmla="*/ 1437 h 3521"/>
                <a:gd name="T80" fmla="*/ 707 w 4893"/>
                <a:gd name="T81" fmla="*/ 1943 h 3521"/>
                <a:gd name="T82" fmla="*/ 2448 w 4893"/>
                <a:gd name="T83" fmla="*/ 2022 h 3521"/>
                <a:gd name="T84" fmla="*/ 2059 w 4893"/>
                <a:gd name="T85" fmla="*/ 1911 h 3521"/>
                <a:gd name="T86" fmla="*/ 2059 w 4893"/>
                <a:gd name="T87" fmla="*/ 634 h 3521"/>
                <a:gd name="T88" fmla="*/ 2292 w 4893"/>
                <a:gd name="T89" fmla="*/ 441 h 3521"/>
                <a:gd name="T90" fmla="*/ 2940 w 4893"/>
                <a:gd name="T91" fmla="*/ 1183 h 3521"/>
                <a:gd name="T92" fmla="*/ 2448 w 4893"/>
                <a:gd name="T93" fmla="*/ 2022 h 3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93" h="3521">
                  <a:moveTo>
                    <a:pt x="4283" y="1081"/>
                  </a:moveTo>
                  <a:cubicBezTo>
                    <a:pt x="4499" y="1017"/>
                    <a:pt x="4719" y="1083"/>
                    <a:pt x="4893" y="1227"/>
                  </a:cubicBezTo>
                  <a:cubicBezTo>
                    <a:pt x="4893" y="763"/>
                    <a:pt x="4893" y="763"/>
                    <a:pt x="4893" y="763"/>
                  </a:cubicBezTo>
                  <a:cubicBezTo>
                    <a:pt x="4330" y="674"/>
                    <a:pt x="4035" y="735"/>
                    <a:pt x="3809" y="875"/>
                  </a:cubicBezTo>
                  <a:cubicBezTo>
                    <a:pt x="3627" y="991"/>
                    <a:pt x="3549" y="1151"/>
                    <a:pt x="3549" y="1151"/>
                  </a:cubicBezTo>
                  <a:cubicBezTo>
                    <a:pt x="3549" y="1151"/>
                    <a:pt x="3545" y="1159"/>
                    <a:pt x="3538" y="1174"/>
                  </a:cubicBezTo>
                  <a:cubicBezTo>
                    <a:pt x="3509" y="0"/>
                    <a:pt x="2790" y="102"/>
                    <a:pt x="1932" y="102"/>
                  </a:cubicBezTo>
                  <a:cubicBezTo>
                    <a:pt x="1692" y="102"/>
                    <a:pt x="1449" y="102"/>
                    <a:pt x="1449" y="102"/>
                  </a:cubicBezTo>
                  <a:cubicBezTo>
                    <a:pt x="1449" y="1114"/>
                    <a:pt x="1449" y="1114"/>
                    <a:pt x="1449" y="1114"/>
                  </a:cubicBezTo>
                  <a:cubicBezTo>
                    <a:pt x="1307" y="695"/>
                    <a:pt x="867" y="741"/>
                    <a:pt x="396" y="741"/>
                  </a:cubicBezTo>
                  <a:cubicBezTo>
                    <a:pt x="225" y="741"/>
                    <a:pt x="0" y="741"/>
                    <a:pt x="0" y="741"/>
                  </a:cubicBezTo>
                  <a:cubicBezTo>
                    <a:pt x="0" y="2882"/>
                    <a:pt x="0" y="2882"/>
                    <a:pt x="0" y="2882"/>
                  </a:cubicBezTo>
                  <a:cubicBezTo>
                    <a:pt x="648" y="2882"/>
                    <a:pt x="648" y="2882"/>
                    <a:pt x="648" y="2882"/>
                  </a:cubicBezTo>
                  <a:cubicBezTo>
                    <a:pt x="540" y="2844"/>
                    <a:pt x="485" y="2750"/>
                    <a:pt x="485" y="2614"/>
                  </a:cubicBezTo>
                  <a:cubicBezTo>
                    <a:pt x="485" y="2026"/>
                    <a:pt x="485" y="2026"/>
                    <a:pt x="485" y="2026"/>
                  </a:cubicBezTo>
                  <a:cubicBezTo>
                    <a:pt x="672" y="2213"/>
                    <a:pt x="672" y="2213"/>
                    <a:pt x="672" y="2213"/>
                  </a:cubicBezTo>
                  <a:cubicBezTo>
                    <a:pt x="755" y="2233"/>
                    <a:pt x="827" y="2231"/>
                    <a:pt x="827" y="2231"/>
                  </a:cubicBezTo>
                  <a:cubicBezTo>
                    <a:pt x="1006" y="2221"/>
                    <a:pt x="1328" y="2152"/>
                    <a:pt x="1449" y="1789"/>
                  </a:cubicBezTo>
                  <a:cubicBezTo>
                    <a:pt x="1449" y="3521"/>
                    <a:pt x="1449" y="3521"/>
                    <a:pt x="1449" y="3521"/>
                  </a:cubicBezTo>
                  <a:cubicBezTo>
                    <a:pt x="2221" y="3521"/>
                    <a:pt x="2221" y="3521"/>
                    <a:pt x="2221" y="3521"/>
                  </a:cubicBezTo>
                  <a:cubicBezTo>
                    <a:pt x="2113" y="3484"/>
                    <a:pt x="2059" y="3391"/>
                    <a:pt x="2059" y="3256"/>
                  </a:cubicBezTo>
                  <a:cubicBezTo>
                    <a:pt x="2059" y="2092"/>
                    <a:pt x="2059" y="2092"/>
                    <a:pt x="2059" y="2092"/>
                  </a:cubicBezTo>
                  <a:cubicBezTo>
                    <a:pt x="2351" y="2384"/>
                    <a:pt x="2351" y="2384"/>
                    <a:pt x="2351" y="2384"/>
                  </a:cubicBezTo>
                  <a:cubicBezTo>
                    <a:pt x="2446" y="2418"/>
                    <a:pt x="2515" y="2423"/>
                    <a:pt x="2595" y="2420"/>
                  </a:cubicBezTo>
                  <a:cubicBezTo>
                    <a:pt x="2820" y="2406"/>
                    <a:pt x="3205" y="2311"/>
                    <a:pt x="3407" y="1903"/>
                  </a:cubicBezTo>
                  <a:cubicBezTo>
                    <a:pt x="3424" y="2286"/>
                    <a:pt x="3549" y="2670"/>
                    <a:pt x="3938" y="2821"/>
                  </a:cubicBezTo>
                  <a:cubicBezTo>
                    <a:pt x="4108" y="2891"/>
                    <a:pt x="4303" y="2910"/>
                    <a:pt x="4505" y="2895"/>
                  </a:cubicBezTo>
                  <a:cubicBezTo>
                    <a:pt x="4637" y="2891"/>
                    <a:pt x="4765" y="2879"/>
                    <a:pt x="4893" y="2856"/>
                  </a:cubicBezTo>
                  <a:cubicBezTo>
                    <a:pt x="4893" y="1807"/>
                    <a:pt x="4893" y="1807"/>
                    <a:pt x="4893" y="1807"/>
                  </a:cubicBezTo>
                  <a:cubicBezTo>
                    <a:pt x="4302" y="1807"/>
                    <a:pt x="4302" y="1807"/>
                    <a:pt x="4302" y="1807"/>
                  </a:cubicBezTo>
                  <a:cubicBezTo>
                    <a:pt x="4410" y="1845"/>
                    <a:pt x="4465" y="1934"/>
                    <a:pt x="4465" y="2070"/>
                  </a:cubicBezTo>
                  <a:cubicBezTo>
                    <a:pt x="4465" y="2548"/>
                    <a:pt x="4465" y="2548"/>
                    <a:pt x="4465" y="2548"/>
                  </a:cubicBezTo>
                  <a:cubicBezTo>
                    <a:pt x="4330" y="2590"/>
                    <a:pt x="4148" y="2548"/>
                    <a:pt x="4046" y="2417"/>
                  </a:cubicBezTo>
                  <a:cubicBezTo>
                    <a:pt x="3918" y="2251"/>
                    <a:pt x="3895" y="1784"/>
                    <a:pt x="3949" y="1465"/>
                  </a:cubicBezTo>
                  <a:cubicBezTo>
                    <a:pt x="3980" y="1306"/>
                    <a:pt x="4117" y="1130"/>
                    <a:pt x="4283" y="1081"/>
                  </a:cubicBezTo>
                  <a:close/>
                  <a:moveTo>
                    <a:pt x="707" y="1943"/>
                  </a:moveTo>
                  <a:cubicBezTo>
                    <a:pt x="550" y="1943"/>
                    <a:pt x="485" y="1874"/>
                    <a:pt x="485" y="1874"/>
                  </a:cubicBezTo>
                  <a:cubicBezTo>
                    <a:pt x="485" y="1105"/>
                    <a:pt x="485" y="1105"/>
                    <a:pt x="485" y="1105"/>
                  </a:cubicBezTo>
                  <a:cubicBezTo>
                    <a:pt x="485" y="1039"/>
                    <a:pt x="533" y="994"/>
                    <a:pt x="604" y="986"/>
                  </a:cubicBezTo>
                  <a:cubicBezTo>
                    <a:pt x="680" y="977"/>
                    <a:pt x="1028" y="921"/>
                    <a:pt x="1028" y="1437"/>
                  </a:cubicBezTo>
                  <a:cubicBezTo>
                    <a:pt x="1028" y="1919"/>
                    <a:pt x="816" y="1943"/>
                    <a:pt x="707" y="1943"/>
                  </a:cubicBezTo>
                  <a:close/>
                  <a:moveTo>
                    <a:pt x="2448" y="2022"/>
                  </a:moveTo>
                  <a:cubicBezTo>
                    <a:pt x="2211" y="2022"/>
                    <a:pt x="2059" y="1911"/>
                    <a:pt x="2059" y="1911"/>
                  </a:cubicBezTo>
                  <a:cubicBezTo>
                    <a:pt x="2059" y="634"/>
                    <a:pt x="2059" y="634"/>
                    <a:pt x="2059" y="634"/>
                  </a:cubicBezTo>
                  <a:cubicBezTo>
                    <a:pt x="2059" y="527"/>
                    <a:pt x="2185" y="454"/>
                    <a:pt x="2292" y="441"/>
                  </a:cubicBezTo>
                  <a:cubicBezTo>
                    <a:pt x="2408" y="426"/>
                    <a:pt x="2940" y="346"/>
                    <a:pt x="2940" y="1183"/>
                  </a:cubicBezTo>
                  <a:cubicBezTo>
                    <a:pt x="2940" y="1937"/>
                    <a:pt x="2581" y="2022"/>
                    <a:pt x="2448" y="2022"/>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88876134"/>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2" name="Title 1"/>
          <p:cNvSpPr>
            <a:spLocks noGrp="1"/>
          </p:cNvSpPr>
          <p:nvPr>
            <p:ph type="ctrTitle"/>
          </p:nvPr>
        </p:nvSpPr>
        <p:spPr>
          <a:xfrm>
            <a:off x="312801" y="2817076"/>
            <a:ext cx="8455769" cy="984333"/>
          </a:xfrm>
        </p:spPr>
        <p:txBody>
          <a:bodyPr anchor="b">
            <a:normAutofit/>
          </a:bodyPr>
          <a:lstStyle>
            <a:lvl1pPr>
              <a:defRPr>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312801" y="3869144"/>
            <a:ext cx="8455769" cy="640767"/>
          </a:xfrm>
        </p:spPr>
        <p:txBody>
          <a:bodyPr>
            <a:normAutofit/>
          </a:bodyPr>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2" name="Rectangle 11">
            <a:extLst>
              <a:ext uri="{FF2B5EF4-FFF2-40B4-BE49-F238E27FC236}">
                <a16:creationId xmlns:a16="http://schemas.microsoft.com/office/drawing/2014/main" id="{7A85F325-7987-4A1E-820A-9A64A1B13356}"/>
              </a:ext>
            </a:extLst>
          </p:cNvPr>
          <p:cNvSpPr/>
          <p:nvPr userDrawn="1"/>
        </p:nvSpPr>
        <p:spPr>
          <a:xfrm>
            <a:off x="8483628" y="2209310"/>
            <a:ext cx="3705197" cy="48212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 name="Rectangle 3">
            <a:extLst>
              <a:ext uri="{FF2B5EF4-FFF2-40B4-BE49-F238E27FC236}">
                <a16:creationId xmlns:a16="http://schemas.microsoft.com/office/drawing/2014/main" id="{352936BF-BEFE-420D-886B-904153FF49AA}"/>
              </a:ext>
            </a:extLst>
          </p:cNvPr>
          <p:cNvSpPr/>
          <p:nvPr userDrawn="1"/>
        </p:nvSpPr>
        <p:spPr>
          <a:xfrm>
            <a:off x="0" y="2209626"/>
            <a:ext cx="9074878" cy="482776"/>
          </a:xfrm>
          <a:custGeom>
            <a:avLst/>
            <a:gdLst>
              <a:gd name="connsiteX0" fmla="*/ 0 w 6709251"/>
              <a:gd name="connsiteY0" fmla="*/ 0 h 182880"/>
              <a:gd name="connsiteX1" fmla="*/ 6709251 w 6709251"/>
              <a:gd name="connsiteY1" fmla="*/ 0 h 182880"/>
              <a:gd name="connsiteX2" fmla="*/ 6709251 w 6709251"/>
              <a:gd name="connsiteY2" fmla="*/ 182880 h 182880"/>
              <a:gd name="connsiteX3" fmla="*/ 0 w 6709251"/>
              <a:gd name="connsiteY3" fmla="*/ 182880 h 182880"/>
              <a:gd name="connsiteX4" fmla="*/ 0 w 6709251"/>
              <a:gd name="connsiteY4" fmla="*/ 0 h 182880"/>
              <a:gd name="connsiteX0" fmla="*/ 0 w 7073510"/>
              <a:gd name="connsiteY0" fmla="*/ 0 h 182880"/>
              <a:gd name="connsiteX1" fmla="*/ 7073510 w 7073510"/>
              <a:gd name="connsiteY1" fmla="*/ 0 h 182880"/>
              <a:gd name="connsiteX2" fmla="*/ 6709251 w 7073510"/>
              <a:gd name="connsiteY2" fmla="*/ 182880 h 182880"/>
              <a:gd name="connsiteX3" fmla="*/ 0 w 7073510"/>
              <a:gd name="connsiteY3" fmla="*/ 182880 h 182880"/>
              <a:gd name="connsiteX4" fmla="*/ 0 w 7073510"/>
              <a:gd name="connsiteY4" fmla="*/ 0 h 182880"/>
              <a:gd name="connsiteX0" fmla="*/ 0 w 8678702"/>
              <a:gd name="connsiteY0" fmla="*/ 0 h 182880"/>
              <a:gd name="connsiteX1" fmla="*/ 8678702 w 8678702"/>
              <a:gd name="connsiteY1" fmla="*/ 0 h 182880"/>
              <a:gd name="connsiteX2" fmla="*/ 8314443 w 8678702"/>
              <a:gd name="connsiteY2" fmla="*/ 182880 h 182880"/>
              <a:gd name="connsiteX3" fmla="*/ 1605192 w 8678702"/>
              <a:gd name="connsiteY3" fmla="*/ 182880 h 182880"/>
              <a:gd name="connsiteX4" fmla="*/ 0 w 8678702"/>
              <a:gd name="connsiteY4" fmla="*/ 0 h 182880"/>
              <a:gd name="connsiteX0" fmla="*/ 0 w 8678702"/>
              <a:gd name="connsiteY0" fmla="*/ 0 h 186220"/>
              <a:gd name="connsiteX1" fmla="*/ 8678702 w 8678702"/>
              <a:gd name="connsiteY1" fmla="*/ 0 h 186220"/>
              <a:gd name="connsiteX2" fmla="*/ 8314443 w 8678702"/>
              <a:gd name="connsiteY2" fmla="*/ 182880 h 186220"/>
              <a:gd name="connsiteX3" fmla="*/ 6661 w 8678702"/>
              <a:gd name="connsiteY3" fmla="*/ 186220 h 186220"/>
              <a:gd name="connsiteX4" fmla="*/ 0 w 8678702"/>
              <a:gd name="connsiteY4" fmla="*/ 0 h 186220"/>
              <a:gd name="connsiteX0" fmla="*/ 133211 w 8672041"/>
              <a:gd name="connsiteY0" fmla="*/ 50097 h 186220"/>
              <a:gd name="connsiteX1" fmla="*/ 8672041 w 8672041"/>
              <a:gd name="connsiteY1" fmla="*/ 0 h 186220"/>
              <a:gd name="connsiteX2" fmla="*/ 8307782 w 8672041"/>
              <a:gd name="connsiteY2" fmla="*/ 182880 h 186220"/>
              <a:gd name="connsiteX3" fmla="*/ 0 w 8672041"/>
              <a:gd name="connsiteY3" fmla="*/ 186220 h 186220"/>
              <a:gd name="connsiteX4" fmla="*/ 133211 w 8672041"/>
              <a:gd name="connsiteY4" fmla="*/ 50097 h 186220"/>
              <a:gd name="connsiteX0" fmla="*/ 3330 w 8672041"/>
              <a:gd name="connsiteY0" fmla="*/ 3340 h 186220"/>
              <a:gd name="connsiteX1" fmla="*/ 8672041 w 8672041"/>
              <a:gd name="connsiteY1" fmla="*/ 0 h 186220"/>
              <a:gd name="connsiteX2" fmla="*/ 8307782 w 8672041"/>
              <a:gd name="connsiteY2" fmla="*/ 182880 h 186220"/>
              <a:gd name="connsiteX3" fmla="*/ 0 w 8672041"/>
              <a:gd name="connsiteY3" fmla="*/ 186220 h 186220"/>
              <a:gd name="connsiteX4" fmla="*/ 3330 w 8672041"/>
              <a:gd name="connsiteY4" fmla="*/ 3340 h 186220"/>
              <a:gd name="connsiteX0" fmla="*/ 3330 w 8672041"/>
              <a:gd name="connsiteY0" fmla="*/ 3340 h 186220"/>
              <a:gd name="connsiteX1" fmla="*/ 8672041 w 8672041"/>
              <a:gd name="connsiteY1" fmla="*/ 0 h 186220"/>
              <a:gd name="connsiteX2" fmla="*/ 8307782 w 8672041"/>
              <a:gd name="connsiteY2" fmla="*/ 182880 h 186220"/>
              <a:gd name="connsiteX3" fmla="*/ 0 w 8672041"/>
              <a:gd name="connsiteY3" fmla="*/ 186220 h 186220"/>
              <a:gd name="connsiteX4" fmla="*/ 3330 w 8672041"/>
              <a:gd name="connsiteY4" fmla="*/ 3340 h 186220"/>
              <a:gd name="connsiteX0" fmla="*/ 0 w 8674979"/>
              <a:gd name="connsiteY0" fmla="*/ 3340 h 186220"/>
              <a:gd name="connsiteX1" fmla="*/ 8674979 w 8674979"/>
              <a:gd name="connsiteY1" fmla="*/ 0 h 186220"/>
              <a:gd name="connsiteX2" fmla="*/ 8310720 w 8674979"/>
              <a:gd name="connsiteY2" fmla="*/ 182880 h 186220"/>
              <a:gd name="connsiteX3" fmla="*/ 2938 w 8674979"/>
              <a:gd name="connsiteY3" fmla="*/ 186220 h 186220"/>
              <a:gd name="connsiteX4" fmla="*/ 0 w 8674979"/>
              <a:gd name="connsiteY4" fmla="*/ 3340 h 186220"/>
              <a:gd name="connsiteX0" fmla="*/ 0 w 8674979"/>
              <a:gd name="connsiteY0" fmla="*/ 0 h 189166"/>
              <a:gd name="connsiteX1" fmla="*/ 8674979 w 8674979"/>
              <a:gd name="connsiteY1" fmla="*/ 2946 h 189166"/>
              <a:gd name="connsiteX2" fmla="*/ 8310720 w 8674979"/>
              <a:gd name="connsiteY2" fmla="*/ 185826 h 189166"/>
              <a:gd name="connsiteX3" fmla="*/ 2938 w 8674979"/>
              <a:gd name="connsiteY3" fmla="*/ 189166 h 189166"/>
              <a:gd name="connsiteX4" fmla="*/ 0 w 8674979"/>
              <a:gd name="connsiteY4" fmla="*/ 0 h 189166"/>
              <a:gd name="connsiteX0" fmla="*/ 0 w 8674979"/>
              <a:gd name="connsiteY0" fmla="*/ 444 h 189610"/>
              <a:gd name="connsiteX1" fmla="*/ 8674979 w 8674979"/>
              <a:gd name="connsiteY1" fmla="*/ 0 h 189610"/>
              <a:gd name="connsiteX2" fmla="*/ 8310720 w 8674979"/>
              <a:gd name="connsiteY2" fmla="*/ 186270 h 189610"/>
              <a:gd name="connsiteX3" fmla="*/ 2938 w 8674979"/>
              <a:gd name="connsiteY3" fmla="*/ 189610 h 189610"/>
              <a:gd name="connsiteX4" fmla="*/ 0 w 8674979"/>
              <a:gd name="connsiteY4" fmla="*/ 444 h 189610"/>
              <a:gd name="connsiteX0" fmla="*/ 0 w 8674979"/>
              <a:gd name="connsiteY0" fmla="*/ 444 h 189660"/>
              <a:gd name="connsiteX1" fmla="*/ 8674979 w 8674979"/>
              <a:gd name="connsiteY1" fmla="*/ 0 h 189660"/>
              <a:gd name="connsiteX2" fmla="*/ 8310720 w 8674979"/>
              <a:gd name="connsiteY2" fmla="*/ 189660 h 189660"/>
              <a:gd name="connsiteX3" fmla="*/ 2938 w 8674979"/>
              <a:gd name="connsiteY3" fmla="*/ 189610 h 189660"/>
              <a:gd name="connsiteX4" fmla="*/ 0 w 8674979"/>
              <a:gd name="connsiteY4" fmla="*/ 444 h 189660"/>
              <a:gd name="connsiteX0" fmla="*/ 0 w 10119577"/>
              <a:gd name="connsiteY0" fmla="*/ 0 h 189216"/>
              <a:gd name="connsiteX1" fmla="*/ 10119577 w 10119577"/>
              <a:gd name="connsiteY1" fmla="*/ 686 h 189216"/>
              <a:gd name="connsiteX2" fmla="*/ 8310720 w 10119577"/>
              <a:gd name="connsiteY2" fmla="*/ 189216 h 189216"/>
              <a:gd name="connsiteX3" fmla="*/ 2938 w 10119577"/>
              <a:gd name="connsiteY3" fmla="*/ 189166 h 189216"/>
              <a:gd name="connsiteX4" fmla="*/ 0 w 10119577"/>
              <a:gd name="connsiteY4" fmla="*/ 0 h 189216"/>
              <a:gd name="connsiteX0" fmla="*/ 0 w 10119577"/>
              <a:gd name="connsiteY0" fmla="*/ 173 h 189389"/>
              <a:gd name="connsiteX1" fmla="*/ 10119577 w 10119577"/>
              <a:gd name="connsiteY1" fmla="*/ 0 h 189389"/>
              <a:gd name="connsiteX2" fmla="*/ 8310720 w 10119577"/>
              <a:gd name="connsiteY2" fmla="*/ 189389 h 189389"/>
              <a:gd name="connsiteX3" fmla="*/ 2938 w 10119577"/>
              <a:gd name="connsiteY3" fmla="*/ 189339 h 189389"/>
              <a:gd name="connsiteX4" fmla="*/ 0 w 10119577"/>
              <a:gd name="connsiteY4" fmla="*/ 173 h 189389"/>
              <a:gd name="connsiteX0" fmla="*/ 10004 w 10129581"/>
              <a:gd name="connsiteY0" fmla="*/ 173 h 189389"/>
              <a:gd name="connsiteX1" fmla="*/ 10129581 w 10129581"/>
              <a:gd name="connsiteY1" fmla="*/ 0 h 189389"/>
              <a:gd name="connsiteX2" fmla="*/ 8320724 w 10129581"/>
              <a:gd name="connsiteY2" fmla="*/ 189389 h 189389"/>
              <a:gd name="connsiteX3" fmla="*/ 57 w 10129581"/>
              <a:gd name="connsiteY3" fmla="*/ 189339 h 189389"/>
              <a:gd name="connsiteX4" fmla="*/ 10004 w 10129581"/>
              <a:gd name="connsiteY4" fmla="*/ 173 h 189389"/>
              <a:gd name="connsiteX0" fmla="*/ 9947 w 10129524"/>
              <a:gd name="connsiteY0" fmla="*/ 173 h 189389"/>
              <a:gd name="connsiteX1" fmla="*/ 10129524 w 10129524"/>
              <a:gd name="connsiteY1" fmla="*/ 0 h 189389"/>
              <a:gd name="connsiteX2" fmla="*/ 8320667 w 10129524"/>
              <a:gd name="connsiteY2" fmla="*/ 189389 h 189389"/>
              <a:gd name="connsiteX3" fmla="*/ 0 w 10129524"/>
              <a:gd name="connsiteY3" fmla="*/ 189339 h 189389"/>
              <a:gd name="connsiteX4" fmla="*/ 9947 w 10129524"/>
              <a:gd name="connsiteY4" fmla="*/ 173 h 189389"/>
              <a:gd name="connsiteX0" fmla="*/ 9947 w 10129524"/>
              <a:gd name="connsiteY0" fmla="*/ 173 h 189389"/>
              <a:gd name="connsiteX1" fmla="*/ 10129524 w 10129524"/>
              <a:gd name="connsiteY1" fmla="*/ 0 h 189389"/>
              <a:gd name="connsiteX2" fmla="*/ 8320667 w 10129524"/>
              <a:gd name="connsiteY2" fmla="*/ 189389 h 189389"/>
              <a:gd name="connsiteX3" fmla="*/ 0 w 10129524"/>
              <a:gd name="connsiteY3" fmla="*/ 189339 h 189389"/>
              <a:gd name="connsiteX4" fmla="*/ 9947 w 10129524"/>
              <a:gd name="connsiteY4" fmla="*/ 173 h 189389"/>
              <a:gd name="connsiteX0" fmla="*/ 0 w 10119577"/>
              <a:gd name="connsiteY0" fmla="*/ 173 h 189389"/>
              <a:gd name="connsiteX1" fmla="*/ 10119577 w 10119577"/>
              <a:gd name="connsiteY1" fmla="*/ 0 h 189389"/>
              <a:gd name="connsiteX2" fmla="*/ 8310720 w 10119577"/>
              <a:gd name="connsiteY2" fmla="*/ 189389 h 189389"/>
              <a:gd name="connsiteX3" fmla="*/ 15823 w 10119577"/>
              <a:gd name="connsiteY3" fmla="*/ 189339 h 189389"/>
              <a:gd name="connsiteX4" fmla="*/ 0 w 10119577"/>
              <a:gd name="connsiteY4" fmla="*/ 173 h 189389"/>
              <a:gd name="connsiteX0" fmla="*/ 0 w 10119577"/>
              <a:gd name="connsiteY0" fmla="*/ 173 h 189389"/>
              <a:gd name="connsiteX1" fmla="*/ 10119577 w 10119577"/>
              <a:gd name="connsiteY1" fmla="*/ 0 h 189389"/>
              <a:gd name="connsiteX2" fmla="*/ 8310720 w 10119577"/>
              <a:gd name="connsiteY2" fmla="*/ 189389 h 189389"/>
              <a:gd name="connsiteX3" fmla="*/ 2938 w 10119577"/>
              <a:gd name="connsiteY3" fmla="*/ 189339 h 189389"/>
              <a:gd name="connsiteX4" fmla="*/ 0 w 10119577"/>
              <a:gd name="connsiteY4" fmla="*/ 173 h 189389"/>
              <a:gd name="connsiteX0" fmla="*/ 0 w 21540281"/>
              <a:gd name="connsiteY0" fmla="*/ 9120 h 189389"/>
              <a:gd name="connsiteX1" fmla="*/ 21540281 w 21540281"/>
              <a:gd name="connsiteY1" fmla="*/ 0 h 189389"/>
              <a:gd name="connsiteX2" fmla="*/ 19731424 w 21540281"/>
              <a:gd name="connsiteY2" fmla="*/ 189389 h 189389"/>
              <a:gd name="connsiteX3" fmla="*/ 11423642 w 21540281"/>
              <a:gd name="connsiteY3" fmla="*/ 189339 h 189389"/>
              <a:gd name="connsiteX4" fmla="*/ 0 w 21540281"/>
              <a:gd name="connsiteY4" fmla="*/ 9120 h 189389"/>
              <a:gd name="connsiteX0" fmla="*/ 0 w 21540281"/>
              <a:gd name="connsiteY0" fmla="*/ 9120 h 192321"/>
              <a:gd name="connsiteX1" fmla="*/ 21540281 w 21540281"/>
              <a:gd name="connsiteY1" fmla="*/ 0 h 192321"/>
              <a:gd name="connsiteX2" fmla="*/ 19731424 w 21540281"/>
              <a:gd name="connsiteY2" fmla="*/ 189389 h 192321"/>
              <a:gd name="connsiteX3" fmla="*/ 2942 w 21540281"/>
              <a:gd name="connsiteY3" fmla="*/ 192321 h 192321"/>
              <a:gd name="connsiteX4" fmla="*/ 0 w 21540281"/>
              <a:gd name="connsiteY4" fmla="*/ 9120 h 192321"/>
              <a:gd name="connsiteX0" fmla="*/ 0 w 21540281"/>
              <a:gd name="connsiteY0" fmla="*/ 6138 h 192321"/>
              <a:gd name="connsiteX1" fmla="*/ 21540281 w 21540281"/>
              <a:gd name="connsiteY1" fmla="*/ 0 h 192321"/>
              <a:gd name="connsiteX2" fmla="*/ 19731424 w 21540281"/>
              <a:gd name="connsiteY2" fmla="*/ 189389 h 192321"/>
              <a:gd name="connsiteX3" fmla="*/ 2942 w 21540281"/>
              <a:gd name="connsiteY3" fmla="*/ 192321 h 192321"/>
              <a:gd name="connsiteX4" fmla="*/ 0 w 21540281"/>
              <a:gd name="connsiteY4" fmla="*/ 6138 h 192321"/>
              <a:gd name="connsiteX0" fmla="*/ 2579162 w 24119443"/>
              <a:gd name="connsiteY0" fmla="*/ 6138 h 192321"/>
              <a:gd name="connsiteX1" fmla="*/ 24119443 w 24119443"/>
              <a:gd name="connsiteY1" fmla="*/ 0 h 192321"/>
              <a:gd name="connsiteX2" fmla="*/ 22310586 w 24119443"/>
              <a:gd name="connsiteY2" fmla="*/ 189389 h 192321"/>
              <a:gd name="connsiteX3" fmla="*/ 2582104 w 24119443"/>
              <a:gd name="connsiteY3" fmla="*/ 192321 h 192321"/>
              <a:gd name="connsiteX4" fmla="*/ 2579162 w 24119443"/>
              <a:gd name="connsiteY4" fmla="*/ 6138 h 192321"/>
              <a:gd name="connsiteX0" fmla="*/ 1459081 w 22999362"/>
              <a:gd name="connsiteY0" fmla="*/ 6138 h 192321"/>
              <a:gd name="connsiteX1" fmla="*/ 22999362 w 22999362"/>
              <a:gd name="connsiteY1" fmla="*/ 0 h 192321"/>
              <a:gd name="connsiteX2" fmla="*/ 21190505 w 22999362"/>
              <a:gd name="connsiteY2" fmla="*/ 189389 h 192321"/>
              <a:gd name="connsiteX3" fmla="*/ 1462023 w 22999362"/>
              <a:gd name="connsiteY3" fmla="*/ 192321 h 192321"/>
              <a:gd name="connsiteX4" fmla="*/ 1459081 w 22999362"/>
              <a:gd name="connsiteY4" fmla="*/ 6138 h 192321"/>
              <a:gd name="connsiteX0" fmla="*/ 2579108 w 24119389"/>
              <a:gd name="connsiteY0" fmla="*/ 6138 h 192321"/>
              <a:gd name="connsiteX1" fmla="*/ 24119389 w 24119389"/>
              <a:gd name="connsiteY1" fmla="*/ 0 h 192321"/>
              <a:gd name="connsiteX2" fmla="*/ 22310532 w 24119389"/>
              <a:gd name="connsiteY2" fmla="*/ 189389 h 192321"/>
              <a:gd name="connsiteX3" fmla="*/ 2582050 w 24119389"/>
              <a:gd name="connsiteY3" fmla="*/ 192321 h 192321"/>
              <a:gd name="connsiteX4" fmla="*/ 2579108 w 24119389"/>
              <a:gd name="connsiteY4" fmla="*/ 6138 h 192321"/>
              <a:gd name="connsiteX0" fmla="*/ 1594923 w 23135204"/>
              <a:gd name="connsiteY0" fmla="*/ 6138 h 192321"/>
              <a:gd name="connsiteX1" fmla="*/ 23135204 w 23135204"/>
              <a:gd name="connsiteY1" fmla="*/ 0 h 192321"/>
              <a:gd name="connsiteX2" fmla="*/ 21326347 w 23135204"/>
              <a:gd name="connsiteY2" fmla="*/ 189389 h 192321"/>
              <a:gd name="connsiteX3" fmla="*/ 1597865 w 23135204"/>
              <a:gd name="connsiteY3" fmla="*/ 192321 h 192321"/>
              <a:gd name="connsiteX4" fmla="*/ 1594923 w 23135204"/>
              <a:gd name="connsiteY4" fmla="*/ 6138 h 192321"/>
              <a:gd name="connsiteX0" fmla="*/ 1 w 21540282"/>
              <a:gd name="connsiteY0" fmla="*/ 6138 h 192321"/>
              <a:gd name="connsiteX1" fmla="*/ 21540282 w 21540282"/>
              <a:gd name="connsiteY1" fmla="*/ 0 h 192321"/>
              <a:gd name="connsiteX2" fmla="*/ 19731425 w 21540282"/>
              <a:gd name="connsiteY2" fmla="*/ 189389 h 192321"/>
              <a:gd name="connsiteX3" fmla="*/ 2943 w 21540282"/>
              <a:gd name="connsiteY3" fmla="*/ 192321 h 192321"/>
              <a:gd name="connsiteX4" fmla="*/ 1 w 21540282"/>
              <a:gd name="connsiteY4" fmla="*/ 6138 h 192321"/>
              <a:gd name="connsiteX0" fmla="*/ 0 w 21540282"/>
              <a:gd name="connsiteY0" fmla="*/ 3156 h 192321"/>
              <a:gd name="connsiteX1" fmla="*/ 21540282 w 21540282"/>
              <a:gd name="connsiteY1" fmla="*/ 0 h 192321"/>
              <a:gd name="connsiteX2" fmla="*/ 19731425 w 21540282"/>
              <a:gd name="connsiteY2" fmla="*/ 189389 h 192321"/>
              <a:gd name="connsiteX3" fmla="*/ 2943 w 21540282"/>
              <a:gd name="connsiteY3" fmla="*/ 192321 h 192321"/>
              <a:gd name="connsiteX4" fmla="*/ 0 w 21540282"/>
              <a:gd name="connsiteY4" fmla="*/ 3156 h 192321"/>
              <a:gd name="connsiteX0" fmla="*/ 0 w 21540282"/>
              <a:gd name="connsiteY0" fmla="*/ 347 h 192321"/>
              <a:gd name="connsiteX1" fmla="*/ 21540282 w 21540282"/>
              <a:gd name="connsiteY1" fmla="*/ 0 h 192321"/>
              <a:gd name="connsiteX2" fmla="*/ 19731425 w 21540282"/>
              <a:gd name="connsiteY2" fmla="*/ 189389 h 192321"/>
              <a:gd name="connsiteX3" fmla="*/ 2943 w 21540282"/>
              <a:gd name="connsiteY3" fmla="*/ 192321 h 192321"/>
              <a:gd name="connsiteX4" fmla="*/ 0 w 21540282"/>
              <a:gd name="connsiteY4" fmla="*/ 347 h 192321"/>
              <a:gd name="connsiteX0" fmla="*/ 0 w 21540282"/>
              <a:gd name="connsiteY0" fmla="*/ 347 h 192321"/>
              <a:gd name="connsiteX1" fmla="*/ 21540282 w 21540282"/>
              <a:gd name="connsiteY1" fmla="*/ 0 h 192321"/>
              <a:gd name="connsiteX2" fmla="*/ 19731425 w 21540282"/>
              <a:gd name="connsiteY2" fmla="*/ 189389 h 192321"/>
              <a:gd name="connsiteX3" fmla="*/ 2942 w 21540282"/>
              <a:gd name="connsiteY3" fmla="*/ 192321 h 192321"/>
              <a:gd name="connsiteX4" fmla="*/ 0 w 21540282"/>
              <a:gd name="connsiteY4" fmla="*/ 347 h 192321"/>
              <a:gd name="connsiteX0" fmla="*/ 0 w 21540282"/>
              <a:gd name="connsiteY0" fmla="*/ 347 h 189512"/>
              <a:gd name="connsiteX1" fmla="*/ 21540282 w 21540282"/>
              <a:gd name="connsiteY1" fmla="*/ 0 h 189512"/>
              <a:gd name="connsiteX2" fmla="*/ 19731425 w 21540282"/>
              <a:gd name="connsiteY2" fmla="*/ 189389 h 189512"/>
              <a:gd name="connsiteX3" fmla="*/ 2942 w 21540282"/>
              <a:gd name="connsiteY3" fmla="*/ 189512 h 189512"/>
              <a:gd name="connsiteX4" fmla="*/ 0 w 21540282"/>
              <a:gd name="connsiteY4" fmla="*/ 347 h 189512"/>
              <a:gd name="connsiteX0" fmla="*/ 0 w 20903501"/>
              <a:gd name="connsiteY0" fmla="*/ 347 h 189512"/>
              <a:gd name="connsiteX1" fmla="*/ 20903501 w 20903501"/>
              <a:gd name="connsiteY1" fmla="*/ 0 h 189512"/>
              <a:gd name="connsiteX2" fmla="*/ 19731425 w 20903501"/>
              <a:gd name="connsiteY2" fmla="*/ 189389 h 189512"/>
              <a:gd name="connsiteX3" fmla="*/ 2942 w 20903501"/>
              <a:gd name="connsiteY3" fmla="*/ 189512 h 189512"/>
              <a:gd name="connsiteX4" fmla="*/ 0 w 20903501"/>
              <a:gd name="connsiteY4" fmla="*/ 347 h 189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03501" h="189512">
                <a:moveTo>
                  <a:pt x="0" y="347"/>
                </a:moveTo>
                <a:lnTo>
                  <a:pt x="20903501" y="0"/>
                </a:lnTo>
                <a:lnTo>
                  <a:pt x="19731425" y="189389"/>
                </a:lnTo>
                <a:lnTo>
                  <a:pt x="2942" y="189512"/>
                </a:lnTo>
                <a:cubicBezTo>
                  <a:pt x="1961" y="125521"/>
                  <a:pt x="981" y="64338"/>
                  <a:pt x="0" y="347"/>
                </a:cubicBez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216CD038-E25B-4D56-AD0F-FE7F0A79FFE1}"/>
              </a:ext>
            </a:extLst>
          </p:cNvPr>
          <p:cNvGrpSpPr/>
          <p:nvPr userDrawn="1"/>
        </p:nvGrpSpPr>
        <p:grpSpPr>
          <a:xfrm>
            <a:off x="10871200" y="5851525"/>
            <a:ext cx="1060450" cy="822325"/>
            <a:chOff x="10871200" y="5851525"/>
            <a:chExt cx="1060450" cy="822325"/>
          </a:xfrm>
        </p:grpSpPr>
        <p:sp>
          <p:nvSpPr>
            <p:cNvPr id="9" name="AutoShape 3">
              <a:extLst>
                <a:ext uri="{FF2B5EF4-FFF2-40B4-BE49-F238E27FC236}">
                  <a16:creationId xmlns:a16="http://schemas.microsoft.com/office/drawing/2014/main" id="{B6F7245D-1C05-4600-AB5F-8B2A58AA1A13}"/>
                </a:ext>
              </a:extLst>
            </p:cNvPr>
            <p:cNvSpPr>
              <a:spLocks noChangeAspect="1" noChangeArrowheads="1" noTextEdit="1"/>
            </p:cNvSpPr>
            <p:nvPr userDrawn="1"/>
          </p:nvSpPr>
          <p:spPr bwMode="auto">
            <a:xfrm>
              <a:off x="10871200" y="5851525"/>
              <a:ext cx="1060450" cy="822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5">
              <a:extLst>
                <a:ext uri="{FF2B5EF4-FFF2-40B4-BE49-F238E27FC236}">
                  <a16:creationId xmlns:a16="http://schemas.microsoft.com/office/drawing/2014/main" id="{C6E94F68-D986-4E6B-BFB0-49F417338B72}"/>
                </a:ext>
              </a:extLst>
            </p:cNvPr>
            <p:cNvSpPr>
              <a:spLocks/>
            </p:cNvSpPr>
            <p:nvPr userDrawn="1"/>
          </p:nvSpPr>
          <p:spPr bwMode="auto">
            <a:xfrm>
              <a:off x="10871200" y="5851525"/>
              <a:ext cx="1060450" cy="822325"/>
            </a:xfrm>
            <a:custGeom>
              <a:avLst/>
              <a:gdLst>
                <a:gd name="T0" fmla="*/ 4500 w 5403"/>
                <a:gd name="T1" fmla="*/ 4189 h 4189"/>
                <a:gd name="T2" fmla="*/ 903 w 5403"/>
                <a:gd name="T3" fmla="*/ 4189 h 4189"/>
                <a:gd name="T4" fmla="*/ 0 w 5403"/>
                <a:gd name="T5" fmla="*/ 3286 h 4189"/>
                <a:gd name="T6" fmla="*/ 0 w 5403"/>
                <a:gd name="T7" fmla="*/ 903 h 4189"/>
                <a:gd name="T8" fmla="*/ 903 w 5403"/>
                <a:gd name="T9" fmla="*/ 0 h 4189"/>
                <a:gd name="T10" fmla="*/ 4500 w 5403"/>
                <a:gd name="T11" fmla="*/ 0 h 4189"/>
                <a:gd name="T12" fmla="*/ 5403 w 5403"/>
                <a:gd name="T13" fmla="*/ 903 h 4189"/>
                <a:gd name="T14" fmla="*/ 5403 w 5403"/>
                <a:gd name="T15" fmla="*/ 3286 h 4189"/>
                <a:gd name="T16" fmla="*/ 4500 w 5403"/>
                <a:gd name="T17" fmla="*/ 4189 h 4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3" h="4189">
                  <a:moveTo>
                    <a:pt x="4500" y="4189"/>
                  </a:moveTo>
                  <a:cubicBezTo>
                    <a:pt x="903" y="4189"/>
                    <a:pt x="903" y="4189"/>
                    <a:pt x="903" y="4189"/>
                  </a:cubicBezTo>
                  <a:cubicBezTo>
                    <a:pt x="406" y="4189"/>
                    <a:pt x="0" y="3782"/>
                    <a:pt x="0" y="3286"/>
                  </a:cubicBezTo>
                  <a:cubicBezTo>
                    <a:pt x="0" y="903"/>
                    <a:pt x="0" y="903"/>
                    <a:pt x="0" y="903"/>
                  </a:cubicBezTo>
                  <a:cubicBezTo>
                    <a:pt x="0" y="406"/>
                    <a:pt x="406" y="0"/>
                    <a:pt x="903" y="0"/>
                  </a:cubicBezTo>
                  <a:cubicBezTo>
                    <a:pt x="4500" y="0"/>
                    <a:pt x="4500" y="0"/>
                    <a:pt x="4500" y="0"/>
                  </a:cubicBezTo>
                  <a:cubicBezTo>
                    <a:pt x="4996" y="0"/>
                    <a:pt x="5403" y="406"/>
                    <a:pt x="5403" y="903"/>
                  </a:cubicBezTo>
                  <a:cubicBezTo>
                    <a:pt x="5403" y="3286"/>
                    <a:pt x="5403" y="3286"/>
                    <a:pt x="5403" y="3286"/>
                  </a:cubicBezTo>
                  <a:cubicBezTo>
                    <a:pt x="5403" y="3782"/>
                    <a:pt x="4996" y="4189"/>
                    <a:pt x="4500" y="4189"/>
                  </a:cubicBezTo>
                  <a:close/>
                </a:path>
              </a:pathLst>
            </a:custGeom>
            <a:solidFill>
              <a:srgbClr val="0078A9"/>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6">
              <a:extLst>
                <a:ext uri="{FF2B5EF4-FFF2-40B4-BE49-F238E27FC236}">
                  <a16:creationId xmlns:a16="http://schemas.microsoft.com/office/drawing/2014/main" id="{D644B35B-E216-447A-90E5-F60080EB2559}"/>
                </a:ext>
              </a:extLst>
            </p:cNvPr>
            <p:cNvSpPr>
              <a:spLocks noEditPoints="1"/>
            </p:cNvSpPr>
            <p:nvPr userDrawn="1"/>
          </p:nvSpPr>
          <p:spPr bwMode="auto">
            <a:xfrm>
              <a:off x="10922000" y="5907088"/>
              <a:ext cx="958850" cy="692150"/>
            </a:xfrm>
            <a:custGeom>
              <a:avLst/>
              <a:gdLst>
                <a:gd name="T0" fmla="*/ 4283 w 4893"/>
                <a:gd name="T1" fmla="*/ 1081 h 3521"/>
                <a:gd name="T2" fmla="*/ 4893 w 4893"/>
                <a:gd name="T3" fmla="*/ 1227 h 3521"/>
                <a:gd name="T4" fmla="*/ 4893 w 4893"/>
                <a:gd name="T5" fmla="*/ 763 h 3521"/>
                <a:gd name="T6" fmla="*/ 3809 w 4893"/>
                <a:gd name="T7" fmla="*/ 875 h 3521"/>
                <a:gd name="T8" fmla="*/ 3549 w 4893"/>
                <a:gd name="T9" fmla="*/ 1151 h 3521"/>
                <a:gd name="T10" fmla="*/ 3538 w 4893"/>
                <a:gd name="T11" fmla="*/ 1174 h 3521"/>
                <a:gd name="T12" fmla="*/ 1932 w 4893"/>
                <a:gd name="T13" fmla="*/ 102 h 3521"/>
                <a:gd name="T14" fmla="*/ 1449 w 4893"/>
                <a:gd name="T15" fmla="*/ 102 h 3521"/>
                <a:gd name="T16" fmla="*/ 1449 w 4893"/>
                <a:gd name="T17" fmla="*/ 1114 h 3521"/>
                <a:gd name="T18" fmla="*/ 396 w 4893"/>
                <a:gd name="T19" fmla="*/ 741 h 3521"/>
                <a:gd name="T20" fmla="*/ 0 w 4893"/>
                <a:gd name="T21" fmla="*/ 741 h 3521"/>
                <a:gd name="T22" fmla="*/ 0 w 4893"/>
                <a:gd name="T23" fmla="*/ 2882 h 3521"/>
                <a:gd name="T24" fmla="*/ 648 w 4893"/>
                <a:gd name="T25" fmla="*/ 2882 h 3521"/>
                <a:gd name="T26" fmla="*/ 485 w 4893"/>
                <a:gd name="T27" fmla="*/ 2614 h 3521"/>
                <a:gd name="T28" fmla="*/ 485 w 4893"/>
                <a:gd name="T29" fmla="*/ 2026 h 3521"/>
                <a:gd name="T30" fmla="*/ 672 w 4893"/>
                <a:gd name="T31" fmla="*/ 2213 h 3521"/>
                <a:gd name="T32" fmla="*/ 827 w 4893"/>
                <a:gd name="T33" fmla="*/ 2231 h 3521"/>
                <a:gd name="T34" fmla="*/ 1449 w 4893"/>
                <a:gd name="T35" fmla="*/ 1789 h 3521"/>
                <a:gd name="T36" fmla="*/ 1449 w 4893"/>
                <a:gd name="T37" fmla="*/ 3521 h 3521"/>
                <a:gd name="T38" fmla="*/ 2221 w 4893"/>
                <a:gd name="T39" fmla="*/ 3521 h 3521"/>
                <a:gd name="T40" fmla="*/ 2059 w 4893"/>
                <a:gd name="T41" fmla="*/ 3256 h 3521"/>
                <a:gd name="T42" fmla="*/ 2059 w 4893"/>
                <a:gd name="T43" fmla="*/ 2092 h 3521"/>
                <a:gd name="T44" fmla="*/ 2351 w 4893"/>
                <a:gd name="T45" fmla="*/ 2384 h 3521"/>
                <a:gd name="T46" fmla="*/ 2595 w 4893"/>
                <a:gd name="T47" fmla="*/ 2420 h 3521"/>
                <a:gd name="T48" fmla="*/ 3407 w 4893"/>
                <a:gd name="T49" fmla="*/ 1903 h 3521"/>
                <a:gd name="T50" fmla="*/ 3938 w 4893"/>
                <a:gd name="T51" fmla="*/ 2821 h 3521"/>
                <a:gd name="T52" fmla="*/ 4505 w 4893"/>
                <a:gd name="T53" fmla="*/ 2895 h 3521"/>
                <a:gd name="T54" fmla="*/ 4893 w 4893"/>
                <a:gd name="T55" fmla="*/ 2856 h 3521"/>
                <a:gd name="T56" fmla="*/ 4893 w 4893"/>
                <a:gd name="T57" fmla="*/ 1807 h 3521"/>
                <a:gd name="T58" fmla="*/ 4302 w 4893"/>
                <a:gd name="T59" fmla="*/ 1807 h 3521"/>
                <a:gd name="T60" fmla="*/ 4465 w 4893"/>
                <a:gd name="T61" fmla="*/ 2070 h 3521"/>
                <a:gd name="T62" fmla="*/ 4465 w 4893"/>
                <a:gd name="T63" fmla="*/ 2548 h 3521"/>
                <a:gd name="T64" fmla="*/ 4046 w 4893"/>
                <a:gd name="T65" fmla="*/ 2417 h 3521"/>
                <a:gd name="T66" fmla="*/ 3949 w 4893"/>
                <a:gd name="T67" fmla="*/ 1465 h 3521"/>
                <a:gd name="T68" fmla="*/ 4283 w 4893"/>
                <a:gd name="T69" fmla="*/ 1081 h 3521"/>
                <a:gd name="T70" fmla="*/ 707 w 4893"/>
                <a:gd name="T71" fmla="*/ 1943 h 3521"/>
                <a:gd name="T72" fmla="*/ 485 w 4893"/>
                <a:gd name="T73" fmla="*/ 1874 h 3521"/>
                <a:gd name="T74" fmla="*/ 485 w 4893"/>
                <a:gd name="T75" fmla="*/ 1105 h 3521"/>
                <a:gd name="T76" fmla="*/ 604 w 4893"/>
                <a:gd name="T77" fmla="*/ 986 h 3521"/>
                <a:gd name="T78" fmla="*/ 1028 w 4893"/>
                <a:gd name="T79" fmla="*/ 1437 h 3521"/>
                <a:gd name="T80" fmla="*/ 707 w 4893"/>
                <a:gd name="T81" fmla="*/ 1943 h 3521"/>
                <a:gd name="T82" fmla="*/ 2448 w 4893"/>
                <a:gd name="T83" fmla="*/ 2022 h 3521"/>
                <a:gd name="T84" fmla="*/ 2059 w 4893"/>
                <a:gd name="T85" fmla="*/ 1911 h 3521"/>
                <a:gd name="T86" fmla="*/ 2059 w 4893"/>
                <a:gd name="T87" fmla="*/ 634 h 3521"/>
                <a:gd name="T88" fmla="*/ 2292 w 4893"/>
                <a:gd name="T89" fmla="*/ 441 h 3521"/>
                <a:gd name="T90" fmla="*/ 2940 w 4893"/>
                <a:gd name="T91" fmla="*/ 1183 h 3521"/>
                <a:gd name="T92" fmla="*/ 2448 w 4893"/>
                <a:gd name="T93" fmla="*/ 2022 h 3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93" h="3521">
                  <a:moveTo>
                    <a:pt x="4283" y="1081"/>
                  </a:moveTo>
                  <a:cubicBezTo>
                    <a:pt x="4499" y="1017"/>
                    <a:pt x="4719" y="1083"/>
                    <a:pt x="4893" y="1227"/>
                  </a:cubicBezTo>
                  <a:cubicBezTo>
                    <a:pt x="4893" y="763"/>
                    <a:pt x="4893" y="763"/>
                    <a:pt x="4893" y="763"/>
                  </a:cubicBezTo>
                  <a:cubicBezTo>
                    <a:pt x="4330" y="674"/>
                    <a:pt x="4035" y="735"/>
                    <a:pt x="3809" y="875"/>
                  </a:cubicBezTo>
                  <a:cubicBezTo>
                    <a:pt x="3627" y="991"/>
                    <a:pt x="3549" y="1151"/>
                    <a:pt x="3549" y="1151"/>
                  </a:cubicBezTo>
                  <a:cubicBezTo>
                    <a:pt x="3549" y="1151"/>
                    <a:pt x="3545" y="1159"/>
                    <a:pt x="3538" y="1174"/>
                  </a:cubicBezTo>
                  <a:cubicBezTo>
                    <a:pt x="3509" y="0"/>
                    <a:pt x="2790" y="102"/>
                    <a:pt x="1932" y="102"/>
                  </a:cubicBezTo>
                  <a:cubicBezTo>
                    <a:pt x="1692" y="102"/>
                    <a:pt x="1449" y="102"/>
                    <a:pt x="1449" y="102"/>
                  </a:cubicBezTo>
                  <a:cubicBezTo>
                    <a:pt x="1449" y="1114"/>
                    <a:pt x="1449" y="1114"/>
                    <a:pt x="1449" y="1114"/>
                  </a:cubicBezTo>
                  <a:cubicBezTo>
                    <a:pt x="1307" y="695"/>
                    <a:pt x="867" y="741"/>
                    <a:pt x="396" y="741"/>
                  </a:cubicBezTo>
                  <a:cubicBezTo>
                    <a:pt x="225" y="741"/>
                    <a:pt x="0" y="741"/>
                    <a:pt x="0" y="741"/>
                  </a:cubicBezTo>
                  <a:cubicBezTo>
                    <a:pt x="0" y="2882"/>
                    <a:pt x="0" y="2882"/>
                    <a:pt x="0" y="2882"/>
                  </a:cubicBezTo>
                  <a:cubicBezTo>
                    <a:pt x="648" y="2882"/>
                    <a:pt x="648" y="2882"/>
                    <a:pt x="648" y="2882"/>
                  </a:cubicBezTo>
                  <a:cubicBezTo>
                    <a:pt x="540" y="2844"/>
                    <a:pt x="485" y="2750"/>
                    <a:pt x="485" y="2614"/>
                  </a:cubicBezTo>
                  <a:cubicBezTo>
                    <a:pt x="485" y="2026"/>
                    <a:pt x="485" y="2026"/>
                    <a:pt x="485" y="2026"/>
                  </a:cubicBezTo>
                  <a:cubicBezTo>
                    <a:pt x="672" y="2213"/>
                    <a:pt x="672" y="2213"/>
                    <a:pt x="672" y="2213"/>
                  </a:cubicBezTo>
                  <a:cubicBezTo>
                    <a:pt x="755" y="2233"/>
                    <a:pt x="827" y="2231"/>
                    <a:pt x="827" y="2231"/>
                  </a:cubicBezTo>
                  <a:cubicBezTo>
                    <a:pt x="1006" y="2221"/>
                    <a:pt x="1328" y="2152"/>
                    <a:pt x="1449" y="1789"/>
                  </a:cubicBezTo>
                  <a:cubicBezTo>
                    <a:pt x="1449" y="3521"/>
                    <a:pt x="1449" y="3521"/>
                    <a:pt x="1449" y="3521"/>
                  </a:cubicBezTo>
                  <a:cubicBezTo>
                    <a:pt x="2221" y="3521"/>
                    <a:pt x="2221" y="3521"/>
                    <a:pt x="2221" y="3521"/>
                  </a:cubicBezTo>
                  <a:cubicBezTo>
                    <a:pt x="2113" y="3484"/>
                    <a:pt x="2059" y="3391"/>
                    <a:pt x="2059" y="3256"/>
                  </a:cubicBezTo>
                  <a:cubicBezTo>
                    <a:pt x="2059" y="2092"/>
                    <a:pt x="2059" y="2092"/>
                    <a:pt x="2059" y="2092"/>
                  </a:cubicBezTo>
                  <a:cubicBezTo>
                    <a:pt x="2351" y="2384"/>
                    <a:pt x="2351" y="2384"/>
                    <a:pt x="2351" y="2384"/>
                  </a:cubicBezTo>
                  <a:cubicBezTo>
                    <a:pt x="2446" y="2418"/>
                    <a:pt x="2515" y="2423"/>
                    <a:pt x="2595" y="2420"/>
                  </a:cubicBezTo>
                  <a:cubicBezTo>
                    <a:pt x="2820" y="2406"/>
                    <a:pt x="3205" y="2311"/>
                    <a:pt x="3407" y="1903"/>
                  </a:cubicBezTo>
                  <a:cubicBezTo>
                    <a:pt x="3424" y="2286"/>
                    <a:pt x="3549" y="2670"/>
                    <a:pt x="3938" y="2821"/>
                  </a:cubicBezTo>
                  <a:cubicBezTo>
                    <a:pt x="4108" y="2891"/>
                    <a:pt x="4303" y="2910"/>
                    <a:pt x="4505" y="2895"/>
                  </a:cubicBezTo>
                  <a:cubicBezTo>
                    <a:pt x="4637" y="2891"/>
                    <a:pt x="4765" y="2879"/>
                    <a:pt x="4893" y="2856"/>
                  </a:cubicBezTo>
                  <a:cubicBezTo>
                    <a:pt x="4893" y="1807"/>
                    <a:pt x="4893" y="1807"/>
                    <a:pt x="4893" y="1807"/>
                  </a:cubicBezTo>
                  <a:cubicBezTo>
                    <a:pt x="4302" y="1807"/>
                    <a:pt x="4302" y="1807"/>
                    <a:pt x="4302" y="1807"/>
                  </a:cubicBezTo>
                  <a:cubicBezTo>
                    <a:pt x="4410" y="1845"/>
                    <a:pt x="4465" y="1934"/>
                    <a:pt x="4465" y="2070"/>
                  </a:cubicBezTo>
                  <a:cubicBezTo>
                    <a:pt x="4465" y="2548"/>
                    <a:pt x="4465" y="2548"/>
                    <a:pt x="4465" y="2548"/>
                  </a:cubicBezTo>
                  <a:cubicBezTo>
                    <a:pt x="4330" y="2590"/>
                    <a:pt x="4148" y="2548"/>
                    <a:pt x="4046" y="2417"/>
                  </a:cubicBezTo>
                  <a:cubicBezTo>
                    <a:pt x="3918" y="2251"/>
                    <a:pt x="3895" y="1784"/>
                    <a:pt x="3949" y="1465"/>
                  </a:cubicBezTo>
                  <a:cubicBezTo>
                    <a:pt x="3980" y="1306"/>
                    <a:pt x="4117" y="1130"/>
                    <a:pt x="4283" y="1081"/>
                  </a:cubicBezTo>
                  <a:close/>
                  <a:moveTo>
                    <a:pt x="707" y="1943"/>
                  </a:moveTo>
                  <a:cubicBezTo>
                    <a:pt x="550" y="1943"/>
                    <a:pt x="485" y="1874"/>
                    <a:pt x="485" y="1874"/>
                  </a:cubicBezTo>
                  <a:cubicBezTo>
                    <a:pt x="485" y="1105"/>
                    <a:pt x="485" y="1105"/>
                    <a:pt x="485" y="1105"/>
                  </a:cubicBezTo>
                  <a:cubicBezTo>
                    <a:pt x="485" y="1039"/>
                    <a:pt x="533" y="994"/>
                    <a:pt x="604" y="986"/>
                  </a:cubicBezTo>
                  <a:cubicBezTo>
                    <a:pt x="680" y="977"/>
                    <a:pt x="1028" y="921"/>
                    <a:pt x="1028" y="1437"/>
                  </a:cubicBezTo>
                  <a:cubicBezTo>
                    <a:pt x="1028" y="1919"/>
                    <a:pt x="816" y="1943"/>
                    <a:pt x="707" y="1943"/>
                  </a:cubicBezTo>
                  <a:close/>
                  <a:moveTo>
                    <a:pt x="2448" y="2022"/>
                  </a:moveTo>
                  <a:cubicBezTo>
                    <a:pt x="2211" y="2022"/>
                    <a:pt x="2059" y="1911"/>
                    <a:pt x="2059" y="1911"/>
                  </a:cubicBezTo>
                  <a:cubicBezTo>
                    <a:pt x="2059" y="634"/>
                    <a:pt x="2059" y="634"/>
                    <a:pt x="2059" y="634"/>
                  </a:cubicBezTo>
                  <a:cubicBezTo>
                    <a:pt x="2059" y="527"/>
                    <a:pt x="2185" y="454"/>
                    <a:pt x="2292" y="441"/>
                  </a:cubicBezTo>
                  <a:cubicBezTo>
                    <a:pt x="2408" y="426"/>
                    <a:pt x="2940" y="346"/>
                    <a:pt x="2940" y="1183"/>
                  </a:cubicBezTo>
                  <a:cubicBezTo>
                    <a:pt x="2940" y="1937"/>
                    <a:pt x="2581" y="2022"/>
                    <a:pt x="2448" y="2022"/>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543910294"/>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FD9C4343-C115-504A-8D4F-0B17318D4A48}" type="slidenum">
              <a:rPr lang="en-US" smtClean="0"/>
              <a:pPr/>
              <a:t>‹#›</a:t>
            </a:fld>
            <a:endParaRPr lang="en-US" dirty="0"/>
          </a:p>
        </p:txBody>
      </p:sp>
      <p:sp>
        <p:nvSpPr>
          <p:cNvPr id="8" name="Content Placeholder 2"/>
          <p:cNvSpPr>
            <a:spLocks noGrp="1"/>
          </p:cNvSpPr>
          <p:nvPr>
            <p:ph idx="1"/>
          </p:nvPr>
        </p:nvSpPr>
        <p:spPr>
          <a:xfrm>
            <a:off x="312801" y="1274826"/>
            <a:ext cx="11667744" cy="471322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3"/>
          <p:cNvSpPr>
            <a:spLocks noGrp="1"/>
          </p:cNvSpPr>
          <p:nvPr>
            <p:ph type="title"/>
          </p:nvPr>
        </p:nvSpPr>
        <p:spPr>
          <a:xfrm>
            <a:off x="312801" y="323848"/>
            <a:ext cx="11667744" cy="859536"/>
          </a:xfrm>
        </p:spPr>
        <p:txBody>
          <a:bodyPr/>
          <a:lstStyle/>
          <a:p>
            <a:r>
              <a:rPr lang="en-US" dirty="0"/>
              <a:t>Click to edit Master title style</a:t>
            </a:r>
          </a:p>
        </p:txBody>
      </p:sp>
    </p:spTree>
    <p:extLst>
      <p:ext uri="{BB962C8B-B14F-4D97-AF65-F5344CB8AC3E}">
        <p14:creationId xmlns:p14="http://schemas.microsoft.com/office/powerpoint/2010/main" val="236775730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sp>
        <p:nvSpPr>
          <p:cNvPr id="2" name="Title 1"/>
          <p:cNvSpPr>
            <a:spLocks noGrp="1"/>
          </p:cNvSpPr>
          <p:nvPr>
            <p:ph type="title"/>
          </p:nvPr>
        </p:nvSpPr>
        <p:spPr>
          <a:xfrm>
            <a:off x="312801" y="323850"/>
            <a:ext cx="11667744" cy="859536"/>
          </a:xfrm>
        </p:spPr>
        <p:txBody>
          <a:bodyPr/>
          <a:lstStyle/>
          <a:p>
            <a:r>
              <a:rPr lang="en-US" dirty="0"/>
              <a:t>Click to edit Master title style</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D9C4343-C115-504A-8D4F-0B17318D4A48}" type="slidenum">
              <a:rPr lang="en-US" smtClean="0"/>
              <a:t>‹#›</a:t>
            </a:fld>
            <a:endParaRPr lang="en-US" dirty="0"/>
          </a:p>
        </p:txBody>
      </p:sp>
      <p:sp>
        <p:nvSpPr>
          <p:cNvPr id="8" name="Content Placeholder 2"/>
          <p:cNvSpPr>
            <a:spLocks noGrp="1"/>
          </p:cNvSpPr>
          <p:nvPr>
            <p:ph idx="13"/>
          </p:nvPr>
        </p:nvSpPr>
        <p:spPr>
          <a:xfrm>
            <a:off x="312801" y="1274826"/>
            <a:ext cx="5699986" cy="4713224"/>
          </a:xfrm>
        </p:spPr>
        <p:txBody>
          <a:bodyPr/>
          <a:lstStyle>
            <a:lvl8pPr>
              <a:defRPr baseline="0"/>
            </a:lvl8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idx="14"/>
          </p:nvPr>
        </p:nvSpPr>
        <p:spPr>
          <a:xfrm>
            <a:off x="6279289" y="1274826"/>
            <a:ext cx="5699986" cy="4713224"/>
          </a:xfrm>
        </p:spPr>
        <p:txBody>
          <a:bodyPr/>
          <a:lstStyle>
            <a:lvl8pPr>
              <a:defRPr baseline="0"/>
            </a:lvl8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3708092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s with Caption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12801" y="1274826"/>
            <a:ext cx="5696712" cy="800100"/>
          </a:xfrm>
        </p:spPr>
        <p:txBody>
          <a:bodyPr anchor="b" anchorCtr="0">
            <a:normAutofit/>
          </a:bodyPr>
          <a:lstStyle>
            <a:lvl1pPr marL="0" indent="0">
              <a:buNone/>
              <a:defRPr sz="22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8" name="Footer Placeholder 7"/>
          <p:cNvSpPr>
            <a:spLocks noGrp="1"/>
          </p:cNvSpPr>
          <p:nvPr>
            <p:ph type="ftr" sz="quarter" idx="11"/>
          </p:nvPr>
        </p:nvSpPr>
        <p:spPr/>
        <p:txBody>
          <a:bodyPr>
            <a:normAutofit/>
          </a:bodyPr>
          <a:lstStyle/>
          <a:p>
            <a:endParaRPr lang="en-US" dirty="0"/>
          </a:p>
        </p:txBody>
      </p:sp>
      <p:sp>
        <p:nvSpPr>
          <p:cNvPr id="9" name="Slide Number Placeholder 8"/>
          <p:cNvSpPr>
            <a:spLocks noGrp="1"/>
          </p:cNvSpPr>
          <p:nvPr>
            <p:ph type="sldNum" sz="quarter" idx="12"/>
          </p:nvPr>
        </p:nvSpPr>
        <p:spPr/>
        <p:txBody>
          <a:bodyPr>
            <a:normAutofit/>
          </a:bodyPr>
          <a:lstStyle/>
          <a:p>
            <a:fld id="{FD9C4343-C115-504A-8D4F-0B17318D4A48}" type="slidenum">
              <a:rPr lang="en-US" smtClean="0"/>
              <a:t>‹#›</a:t>
            </a:fld>
            <a:endParaRPr lang="en-US" dirty="0"/>
          </a:p>
        </p:txBody>
      </p:sp>
      <p:sp>
        <p:nvSpPr>
          <p:cNvPr id="10" name="Title 9"/>
          <p:cNvSpPr>
            <a:spLocks noGrp="1"/>
          </p:cNvSpPr>
          <p:nvPr>
            <p:ph type="title"/>
          </p:nvPr>
        </p:nvSpPr>
        <p:spPr>
          <a:xfrm>
            <a:off x="312801" y="323850"/>
            <a:ext cx="11667744" cy="859536"/>
          </a:xfrm>
        </p:spPr>
        <p:txBody>
          <a:bodyPr>
            <a:normAutofit/>
          </a:bodyPr>
          <a:lstStyle/>
          <a:p>
            <a:r>
              <a:rPr lang="en-US" dirty="0"/>
              <a:t>Click to edit Master title style</a:t>
            </a:r>
          </a:p>
        </p:txBody>
      </p:sp>
      <p:sp>
        <p:nvSpPr>
          <p:cNvPr id="11" name="Content Placeholder 2"/>
          <p:cNvSpPr>
            <a:spLocks noGrp="1"/>
          </p:cNvSpPr>
          <p:nvPr>
            <p:ph idx="13"/>
          </p:nvPr>
        </p:nvSpPr>
        <p:spPr>
          <a:xfrm>
            <a:off x="312801" y="2217798"/>
            <a:ext cx="5696712" cy="3770252"/>
          </a:xfrm>
        </p:spPr>
        <p:txBody>
          <a:bodyPr>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ext Placeholder 2"/>
          <p:cNvSpPr>
            <a:spLocks noGrp="1"/>
          </p:cNvSpPr>
          <p:nvPr>
            <p:ph type="body" idx="14"/>
          </p:nvPr>
        </p:nvSpPr>
        <p:spPr>
          <a:xfrm>
            <a:off x="6283833" y="1274826"/>
            <a:ext cx="5696712" cy="800100"/>
          </a:xfrm>
        </p:spPr>
        <p:txBody>
          <a:bodyPr anchor="b" anchorCtr="0">
            <a:normAutofit/>
          </a:bodyPr>
          <a:lstStyle>
            <a:lvl1pPr marL="0" indent="0">
              <a:buNone/>
              <a:defRPr sz="22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Content Placeholder 2"/>
          <p:cNvSpPr>
            <a:spLocks noGrp="1"/>
          </p:cNvSpPr>
          <p:nvPr>
            <p:ph idx="15"/>
          </p:nvPr>
        </p:nvSpPr>
        <p:spPr>
          <a:xfrm>
            <a:off x="6283833" y="2217798"/>
            <a:ext cx="5696712" cy="377025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8184104"/>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eft Column_Right Two Quadrants">
    <p:spTree>
      <p:nvGrpSpPr>
        <p:cNvPr id="1" name=""/>
        <p:cNvGrpSpPr/>
        <p:nvPr/>
      </p:nvGrpSpPr>
      <p:grpSpPr>
        <a:xfrm>
          <a:off x="0" y="0"/>
          <a:ext cx="0" cy="0"/>
          <a:chOff x="0" y="0"/>
          <a:chExt cx="0" cy="0"/>
        </a:xfrm>
      </p:grpSpPr>
      <p:sp>
        <p:nvSpPr>
          <p:cNvPr id="2" name="Title 1"/>
          <p:cNvSpPr>
            <a:spLocks noGrp="1"/>
          </p:cNvSpPr>
          <p:nvPr>
            <p:ph type="title"/>
          </p:nvPr>
        </p:nvSpPr>
        <p:spPr>
          <a:xfrm>
            <a:off x="312801" y="323850"/>
            <a:ext cx="11667744" cy="859536"/>
          </a:xfrm>
        </p:spPr>
        <p:txBody>
          <a:bodyPr>
            <a:normAutofit/>
          </a:bodyPr>
          <a:lstStyle/>
          <a:p>
            <a:r>
              <a:rPr lang="en-US" dirty="0"/>
              <a:t>Click to edit Master title style</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D9C4343-C115-504A-8D4F-0B17318D4A48}" type="slidenum">
              <a:rPr lang="en-US" smtClean="0"/>
              <a:t>‹#›</a:t>
            </a:fld>
            <a:endParaRPr lang="en-US" dirty="0"/>
          </a:p>
        </p:txBody>
      </p:sp>
      <p:sp>
        <p:nvSpPr>
          <p:cNvPr id="8" name="Content Placeholder 2"/>
          <p:cNvSpPr>
            <a:spLocks noGrp="1"/>
          </p:cNvSpPr>
          <p:nvPr>
            <p:ph idx="14"/>
          </p:nvPr>
        </p:nvSpPr>
        <p:spPr>
          <a:xfrm>
            <a:off x="312801" y="1272033"/>
            <a:ext cx="5696712" cy="4716021"/>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5"/>
          </p:nvPr>
        </p:nvSpPr>
        <p:spPr>
          <a:xfrm>
            <a:off x="6283833" y="1272029"/>
            <a:ext cx="5696712" cy="22522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p:cNvSpPr>
            <a:spLocks noGrp="1"/>
          </p:cNvSpPr>
          <p:nvPr>
            <p:ph idx="16"/>
          </p:nvPr>
        </p:nvSpPr>
        <p:spPr>
          <a:xfrm>
            <a:off x="6283833" y="3740212"/>
            <a:ext cx="5696712" cy="22522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55508668"/>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ight Column_Left Two Quadrants">
    <p:spTree>
      <p:nvGrpSpPr>
        <p:cNvPr id="1" name=""/>
        <p:cNvGrpSpPr/>
        <p:nvPr/>
      </p:nvGrpSpPr>
      <p:grpSpPr>
        <a:xfrm>
          <a:off x="0" y="0"/>
          <a:ext cx="0" cy="0"/>
          <a:chOff x="0" y="0"/>
          <a:chExt cx="0" cy="0"/>
        </a:xfrm>
      </p:grpSpPr>
      <p:sp>
        <p:nvSpPr>
          <p:cNvPr id="2" name="Title 1"/>
          <p:cNvSpPr>
            <a:spLocks noGrp="1"/>
          </p:cNvSpPr>
          <p:nvPr>
            <p:ph type="title"/>
          </p:nvPr>
        </p:nvSpPr>
        <p:spPr>
          <a:xfrm>
            <a:off x="312801" y="323851"/>
            <a:ext cx="11667744" cy="859536"/>
          </a:xfrm>
        </p:spPr>
        <p:txBody>
          <a:bodyPr>
            <a:normAutofit/>
          </a:bodyPr>
          <a:lstStyle/>
          <a:p>
            <a:r>
              <a:rPr lang="en-US" dirty="0"/>
              <a:t>Click to edit Master title style</a:t>
            </a:r>
          </a:p>
        </p:txBody>
      </p:sp>
      <p:sp>
        <p:nvSpPr>
          <p:cNvPr id="6" name="Footer Placeholder 5"/>
          <p:cNvSpPr>
            <a:spLocks noGrp="1"/>
          </p:cNvSpPr>
          <p:nvPr>
            <p:ph type="ftr" sz="quarter" idx="11"/>
          </p:nvPr>
        </p:nvSpPr>
        <p:spPr/>
        <p:txBody>
          <a:bodyPr>
            <a:normAutofit/>
          </a:bodyPr>
          <a:lstStyle/>
          <a:p>
            <a:endParaRPr lang="en-US" dirty="0"/>
          </a:p>
        </p:txBody>
      </p:sp>
      <p:sp>
        <p:nvSpPr>
          <p:cNvPr id="7" name="Slide Number Placeholder 6"/>
          <p:cNvSpPr>
            <a:spLocks noGrp="1"/>
          </p:cNvSpPr>
          <p:nvPr>
            <p:ph type="sldNum" sz="quarter" idx="12"/>
          </p:nvPr>
        </p:nvSpPr>
        <p:spPr/>
        <p:txBody>
          <a:bodyPr>
            <a:normAutofit/>
          </a:bodyPr>
          <a:lstStyle/>
          <a:p>
            <a:fld id="{FD9C4343-C115-504A-8D4F-0B17318D4A48}" type="slidenum">
              <a:rPr lang="en-US" smtClean="0"/>
              <a:t>‹#›</a:t>
            </a:fld>
            <a:endParaRPr lang="en-US" dirty="0"/>
          </a:p>
        </p:txBody>
      </p:sp>
      <p:sp>
        <p:nvSpPr>
          <p:cNvPr id="9" name="Content Placeholder 2"/>
          <p:cNvSpPr>
            <a:spLocks noGrp="1"/>
          </p:cNvSpPr>
          <p:nvPr>
            <p:ph idx="14"/>
          </p:nvPr>
        </p:nvSpPr>
        <p:spPr>
          <a:xfrm>
            <a:off x="6283833" y="1272033"/>
            <a:ext cx="5696712" cy="471602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idx="15"/>
          </p:nvPr>
        </p:nvSpPr>
        <p:spPr>
          <a:xfrm>
            <a:off x="312801" y="1272033"/>
            <a:ext cx="5695950" cy="2252222"/>
          </a:xfrm>
        </p:spPr>
        <p:txBody>
          <a:bodyPr>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2"/>
          <p:cNvSpPr>
            <a:spLocks noGrp="1"/>
          </p:cNvSpPr>
          <p:nvPr>
            <p:ph idx="16"/>
          </p:nvPr>
        </p:nvSpPr>
        <p:spPr>
          <a:xfrm>
            <a:off x="312801" y="3740212"/>
            <a:ext cx="5696712" cy="22522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504389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12801" y="323849"/>
            <a:ext cx="11671300" cy="859536"/>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p:cNvSpPr>
            <a:spLocks noGrp="1"/>
          </p:cNvSpPr>
          <p:nvPr>
            <p:ph type="body" idx="1"/>
          </p:nvPr>
        </p:nvSpPr>
        <p:spPr>
          <a:xfrm>
            <a:off x="312801" y="1274825"/>
            <a:ext cx="11671300" cy="4709160"/>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763612" y="6496406"/>
            <a:ext cx="9458086" cy="172221"/>
          </a:xfrm>
          <a:prstGeom prst="rect">
            <a:avLst/>
          </a:prstGeom>
        </p:spPr>
        <p:txBody>
          <a:bodyPr vert="horz" lIns="0" tIns="0" rIns="0" bIns="0" rtlCol="0" anchor="t" anchorCtr="0">
            <a:normAutofit/>
          </a:bodyPr>
          <a:lstStyle>
            <a:lvl1pPr algn="l">
              <a:defRPr sz="1000">
                <a:solidFill>
                  <a:schemeClr val="tx2"/>
                </a:solidFill>
                <a:latin typeface="+mn-lt"/>
                <a:cs typeface="Arial"/>
              </a:defRPr>
            </a:lvl1pPr>
          </a:lstStyle>
          <a:p>
            <a:endParaRPr lang="en-US" dirty="0"/>
          </a:p>
        </p:txBody>
      </p:sp>
      <p:sp>
        <p:nvSpPr>
          <p:cNvPr id="6" name="Slide Number Placeholder 5"/>
          <p:cNvSpPr>
            <a:spLocks noGrp="1"/>
          </p:cNvSpPr>
          <p:nvPr>
            <p:ph type="sldNum" sz="quarter" idx="4"/>
          </p:nvPr>
        </p:nvSpPr>
        <p:spPr>
          <a:xfrm>
            <a:off x="307975" y="6496406"/>
            <a:ext cx="455637" cy="172221"/>
          </a:xfrm>
          <a:prstGeom prst="rect">
            <a:avLst/>
          </a:prstGeom>
        </p:spPr>
        <p:txBody>
          <a:bodyPr vert="horz" lIns="0" tIns="0" rIns="0" bIns="0" rtlCol="0" anchor="t" anchorCtr="0">
            <a:normAutofit/>
          </a:bodyPr>
          <a:lstStyle>
            <a:lvl1pPr algn="l">
              <a:defRPr sz="1000">
                <a:solidFill>
                  <a:schemeClr val="tx2"/>
                </a:solidFill>
                <a:latin typeface="+mn-lt"/>
                <a:cs typeface="Arial"/>
              </a:defRPr>
            </a:lvl1pPr>
          </a:lstStyle>
          <a:p>
            <a:fld id="{FD9C4343-C115-504A-8D4F-0B17318D4A48}" type="slidenum">
              <a:rPr lang="en-US" smtClean="0"/>
              <a:pPr/>
              <a:t>‹#›</a:t>
            </a:fld>
            <a:endParaRPr lang="en-US" dirty="0"/>
          </a:p>
        </p:txBody>
      </p:sp>
      <p:pic>
        <p:nvPicPr>
          <p:cNvPr id="11" name="Picture 10">
            <a:extLst>
              <a:ext uri="{FF2B5EF4-FFF2-40B4-BE49-F238E27FC236}">
                <a16:creationId xmlns:a16="http://schemas.microsoft.com/office/drawing/2014/main" id="{114AC450-A444-4FB7-A912-BAC4442AC7CB}"/>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6020"/>
            <a:ext cx="12188825" cy="179956"/>
          </a:xfrm>
          <a:prstGeom prst="rect">
            <a:avLst/>
          </a:prstGeom>
        </p:spPr>
      </p:pic>
      <p:grpSp>
        <p:nvGrpSpPr>
          <p:cNvPr id="12" name="Group 11">
            <a:extLst>
              <a:ext uri="{FF2B5EF4-FFF2-40B4-BE49-F238E27FC236}">
                <a16:creationId xmlns:a16="http://schemas.microsoft.com/office/drawing/2014/main" id="{EFE26706-6D08-49C6-82C1-FD672DAA576B}"/>
              </a:ext>
            </a:extLst>
          </p:cNvPr>
          <p:cNvGrpSpPr/>
          <p:nvPr userDrawn="1"/>
        </p:nvGrpSpPr>
        <p:grpSpPr>
          <a:xfrm>
            <a:off x="11285538" y="6172200"/>
            <a:ext cx="646112" cy="501650"/>
            <a:chOff x="11285538" y="6172200"/>
            <a:chExt cx="646112" cy="501650"/>
          </a:xfrm>
        </p:grpSpPr>
        <p:sp>
          <p:nvSpPr>
            <p:cNvPr id="7" name="AutoShape 3">
              <a:extLst>
                <a:ext uri="{FF2B5EF4-FFF2-40B4-BE49-F238E27FC236}">
                  <a16:creationId xmlns:a16="http://schemas.microsoft.com/office/drawing/2014/main" id="{7D445D72-183F-4FF4-9246-6BB9B4CA23DD}"/>
                </a:ext>
              </a:extLst>
            </p:cNvPr>
            <p:cNvSpPr>
              <a:spLocks noChangeAspect="1" noChangeArrowheads="1" noTextEdit="1"/>
            </p:cNvSpPr>
            <p:nvPr userDrawn="1"/>
          </p:nvSpPr>
          <p:spPr bwMode="auto">
            <a:xfrm>
              <a:off x="11285538" y="6172200"/>
              <a:ext cx="646112" cy="501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5">
              <a:extLst>
                <a:ext uri="{FF2B5EF4-FFF2-40B4-BE49-F238E27FC236}">
                  <a16:creationId xmlns:a16="http://schemas.microsoft.com/office/drawing/2014/main" id="{404F8B20-DF39-47F2-870D-969C2C94CB0A}"/>
                </a:ext>
              </a:extLst>
            </p:cNvPr>
            <p:cNvSpPr>
              <a:spLocks/>
            </p:cNvSpPr>
            <p:nvPr userDrawn="1"/>
          </p:nvSpPr>
          <p:spPr bwMode="auto">
            <a:xfrm>
              <a:off x="11285538" y="6172200"/>
              <a:ext cx="646112" cy="501650"/>
            </a:xfrm>
            <a:custGeom>
              <a:avLst/>
              <a:gdLst>
                <a:gd name="T0" fmla="*/ 4500 w 5403"/>
                <a:gd name="T1" fmla="*/ 4189 h 4189"/>
                <a:gd name="T2" fmla="*/ 903 w 5403"/>
                <a:gd name="T3" fmla="*/ 4189 h 4189"/>
                <a:gd name="T4" fmla="*/ 0 w 5403"/>
                <a:gd name="T5" fmla="*/ 3286 h 4189"/>
                <a:gd name="T6" fmla="*/ 0 w 5403"/>
                <a:gd name="T7" fmla="*/ 903 h 4189"/>
                <a:gd name="T8" fmla="*/ 903 w 5403"/>
                <a:gd name="T9" fmla="*/ 0 h 4189"/>
                <a:gd name="T10" fmla="*/ 4500 w 5403"/>
                <a:gd name="T11" fmla="*/ 0 h 4189"/>
                <a:gd name="T12" fmla="*/ 5403 w 5403"/>
                <a:gd name="T13" fmla="*/ 903 h 4189"/>
                <a:gd name="T14" fmla="*/ 5403 w 5403"/>
                <a:gd name="T15" fmla="*/ 3286 h 4189"/>
                <a:gd name="T16" fmla="*/ 4500 w 5403"/>
                <a:gd name="T17" fmla="*/ 4189 h 4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3" h="4189">
                  <a:moveTo>
                    <a:pt x="4500" y="4189"/>
                  </a:moveTo>
                  <a:cubicBezTo>
                    <a:pt x="903" y="4189"/>
                    <a:pt x="903" y="4189"/>
                    <a:pt x="903" y="4189"/>
                  </a:cubicBezTo>
                  <a:cubicBezTo>
                    <a:pt x="406" y="4189"/>
                    <a:pt x="0" y="3782"/>
                    <a:pt x="0" y="3286"/>
                  </a:cubicBezTo>
                  <a:cubicBezTo>
                    <a:pt x="0" y="903"/>
                    <a:pt x="0" y="903"/>
                    <a:pt x="0" y="903"/>
                  </a:cubicBezTo>
                  <a:cubicBezTo>
                    <a:pt x="0" y="406"/>
                    <a:pt x="406" y="0"/>
                    <a:pt x="903" y="0"/>
                  </a:cubicBezTo>
                  <a:cubicBezTo>
                    <a:pt x="4500" y="0"/>
                    <a:pt x="4500" y="0"/>
                    <a:pt x="4500" y="0"/>
                  </a:cubicBezTo>
                  <a:cubicBezTo>
                    <a:pt x="4996" y="0"/>
                    <a:pt x="5403" y="406"/>
                    <a:pt x="5403" y="903"/>
                  </a:cubicBezTo>
                  <a:cubicBezTo>
                    <a:pt x="5403" y="3286"/>
                    <a:pt x="5403" y="3286"/>
                    <a:pt x="5403" y="3286"/>
                  </a:cubicBezTo>
                  <a:cubicBezTo>
                    <a:pt x="5403" y="3782"/>
                    <a:pt x="4996" y="4189"/>
                    <a:pt x="4500" y="4189"/>
                  </a:cubicBezTo>
                  <a:close/>
                </a:path>
              </a:pathLst>
            </a:custGeom>
            <a:solidFill>
              <a:srgbClr val="0078A9"/>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6">
              <a:extLst>
                <a:ext uri="{FF2B5EF4-FFF2-40B4-BE49-F238E27FC236}">
                  <a16:creationId xmlns:a16="http://schemas.microsoft.com/office/drawing/2014/main" id="{0E3DD506-5D29-4B7D-8ABE-3448063FD4CA}"/>
                </a:ext>
              </a:extLst>
            </p:cNvPr>
            <p:cNvSpPr>
              <a:spLocks noEditPoints="1"/>
            </p:cNvSpPr>
            <p:nvPr userDrawn="1"/>
          </p:nvSpPr>
          <p:spPr bwMode="auto">
            <a:xfrm>
              <a:off x="11315700" y="6205538"/>
              <a:ext cx="585787" cy="422275"/>
            </a:xfrm>
            <a:custGeom>
              <a:avLst/>
              <a:gdLst>
                <a:gd name="T0" fmla="*/ 4283 w 4893"/>
                <a:gd name="T1" fmla="*/ 1081 h 3521"/>
                <a:gd name="T2" fmla="*/ 4893 w 4893"/>
                <a:gd name="T3" fmla="*/ 1227 h 3521"/>
                <a:gd name="T4" fmla="*/ 4893 w 4893"/>
                <a:gd name="T5" fmla="*/ 763 h 3521"/>
                <a:gd name="T6" fmla="*/ 3809 w 4893"/>
                <a:gd name="T7" fmla="*/ 875 h 3521"/>
                <a:gd name="T8" fmla="*/ 3549 w 4893"/>
                <a:gd name="T9" fmla="*/ 1151 h 3521"/>
                <a:gd name="T10" fmla="*/ 3538 w 4893"/>
                <a:gd name="T11" fmla="*/ 1174 h 3521"/>
                <a:gd name="T12" fmla="*/ 1932 w 4893"/>
                <a:gd name="T13" fmla="*/ 102 h 3521"/>
                <a:gd name="T14" fmla="*/ 1449 w 4893"/>
                <a:gd name="T15" fmla="*/ 102 h 3521"/>
                <a:gd name="T16" fmla="*/ 1449 w 4893"/>
                <a:gd name="T17" fmla="*/ 1114 h 3521"/>
                <a:gd name="T18" fmla="*/ 396 w 4893"/>
                <a:gd name="T19" fmla="*/ 741 h 3521"/>
                <a:gd name="T20" fmla="*/ 0 w 4893"/>
                <a:gd name="T21" fmla="*/ 741 h 3521"/>
                <a:gd name="T22" fmla="*/ 0 w 4893"/>
                <a:gd name="T23" fmla="*/ 2882 h 3521"/>
                <a:gd name="T24" fmla="*/ 648 w 4893"/>
                <a:gd name="T25" fmla="*/ 2882 h 3521"/>
                <a:gd name="T26" fmla="*/ 485 w 4893"/>
                <a:gd name="T27" fmla="*/ 2614 h 3521"/>
                <a:gd name="T28" fmla="*/ 485 w 4893"/>
                <a:gd name="T29" fmla="*/ 2026 h 3521"/>
                <a:gd name="T30" fmla="*/ 672 w 4893"/>
                <a:gd name="T31" fmla="*/ 2213 h 3521"/>
                <a:gd name="T32" fmla="*/ 827 w 4893"/>
                <a:gd name="T33" fmla="*/ 2231 h 3521"/>
                <a:gd name="T34" fmla="*/ 1449 w 4893"/>
                <a:gd name="T35" fmla="*/ 1789 h 3521"/>
                <a:gd name="T36" fmla="*/ 1449 w 4893"/>
                <a:gd name="T37" fmla="*/ 3521 h 3521"/>
                <a:gd name="T38" fmla="*/ 2221 w 4893"/>
                <a:gd name="T39" fmla="*/ 3521 h 3521"/>
                <a:gd name="T40" fmla="*/ 2059 w 4893"/>
                <a:gd name="T41" fmla="*/ 3256 h 3521"/>
                <a:gd name="T42" fmla="*/ 2059 w 4893"/>
                <a:gd name="T43" fmla="*/ 2092 h 3521"/>
                <a:gd name="T44" fmla="*/ 2351 w 4893"/>
                <a:gd name="T45" fmla="*/ 2384 h 3521"/>
                <a:gd name="T46" fmla="*/ 2595 w 4893"/>
                <a:gd name="T47" fmla="*/ 2420 h 3521"/>
                <a:gd name="T48" fmla="*/ 3407 w 4893"/>
                <a:gd name="T49" fmla="*/ 1903 h 3521"/>
                <a:gd name="T50" fmla="*/ 3938 w 4893"/>
                <a:gd name="T51" fmla="*/ 2821 h 3521"/>
                <a:gd name="T52" fmla="*/ 4505 w 4893"/>
                <a:gd name="T53" fmla="*/ 2895 h 3521"/>
                <a:gd name="T54" fmla="*/ 4893 w 4893"/>
                <a:gd name="T55" fmla="*/ 2856 h 3521"/>
                <a:gd name="T56" fmla="*/ 4893 w 4893"/>
                <a:gd name="T57" fmla="*/ 1807 h 3521"/>
                <a:gd name="T58" fmla="*/ 4302 w 4893"/>
                <a:gd name="T59" fmla="*/ 1807 h 3521"/>
                <a:gd name="T60" fmla="*/ 4465 w 4893"/>
                <a:gd name="T61" fmla="*/ 2070 h 3521"/>
                <a:gd name="T62" fmla="*/ 4465 w 4893"/>
                <a:gd name="T63" fmla="*/ 2548 h 3521"/>
                <a:gd name="T64" fmla="*/ 4046 w 4893"/>
                <a:gd name="T65" fmla="*/ 2417 h 3521"/>
                <a:gd name="T66" fmla="*/ 3949 w 4893"/>
                <a:gd name="T67" fmla="*/ 1465 h 3521"/>
                <a:gd name="T68" fmla="*/ 4283 w 4893"/>
                <a:gd name="T69" fmla="*/ 1081 h 3521"/>
                <a:gd name="T70" fmla="*/ 707 w 4893"/>
                <a:gd name="T71" fmla="*/ 1943 h 3521"/>
                <a:gd name="T72" fmla="*/ 485 w 4893"/>
                <a:gd name="T73" fmla="*/ 1874 h 3521"/>
                <a:gd name="T74" fmla="*/ 485 w 4893"/>
                <a:gd name="T75" fmla="*/ 1105 h 3521"/>
                <a:gd name="T76" fmla="*/ 604 w 4893"/>
                <a:gd name="T77" fmla="*/ 986 h 3521"/>
                <a:gd name="T78" fmla="*/ 1028 w 4893"/>
                <a:gd name="T79" fmla="*/ 1437 h 3521"/>
                <a:gd name="T80" fmla="*/ 707 w 4893"/>
                <a:gd name="T81" fmla="*/ 1943 h 3521"/>
                <a:gd name="T82" fmla="*/ 2448 w 4893"/>
                <a:gd name="T83" fmla="*/ 2022 h 3521"/>
                <a:gd name="T84" fmla="*/ 2059 w 4893"/>
                <a:gd name="T85" fmla="*/ 1911 h 3521"/>
                <a:gd name="T86" fmla="*/ 2059 w 4893"/>
                <a:gd name="T87" fmla="*/ 634 h 3521"/>
                <a:gd name="T88" fmla="*/ 2292 w 4893"/>
                <a:gd name="T89" fmla="*/ 441 h 3521"/>
                <a:gd name="T90" fmla="*/ 2940 w 4893"/>
                <a:gd name="T91" fmla="*/ 1183 h 3521"/>
                <a:gd name="T92" fmla="*/ 2448 w 4893"/>
                <a:gd name="T93" fmla="*/ 2022 h 3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93" h="3521">
                  <a:moveTo>
                    <a:pt x="4283" y="1081"/>
                  </a:moveTo>
                  <a:cubicBezTo>
                    <a:pt x="4499" y="1017"/>
                    <a:pt x="4719" y="1083"/>
                    <a:pt x="4893" y="1227"/>
                  </a:cubicBezTo>
                  <a:cubicBezTo>
                    <a:pt x="4893" y="763"/>
                    <a:pt x="4893" y="763"/>
                    <a:pt x="4893" y="763"/>
                  </a:cubicBezTo>
                  <a:cubicBezTo>
                    <a:pt x="4330" y="674"/>
                    <a:pt x="4035" y="735"/>
                    <a:pt x="3809" y="875"/>
                  </a:cubicBezTo>
                  <a:cubicBezTo>
                    <a:pt x="3627" y="991"/>
                    <a:pt x="3549" y="1151"/>
                    <a:pt x="3549" y="1151"/>
                  </a:cubicBezTo>
                  <a:cubicBezTo>
                    <a:pt x="3549" y="1151"/>
                    <a:pt x="3545" y="1159"/>
                    <a:pt x="3538" y="1174"/>
                  </a:cubicBezTo>
                  <a:cubicBezTo>
                    <a:pt x="3509" y="0"/>
                    <a:pt x="2790" y="102"/>
                    <a:pt x="1932" y="102"/>
                  </a:cubicBezTo>
                  <a:cubicBezTo>
                    <a:pt x="1692" y="102"/>
                    <a:pt x="1449" y="102"/>
                    <a:pt x="1449" y="102"/>
                  </a:cubicBezTo>
                  <a:cubicBezTo>
                    <a:pt x="1449" y="1114"/>
                    <a:pt x="1449" y="1114"/>
                    <a:pt x="1449" y="1114"/>
                  </a:cubicBezTo>
                  <a:cubicBezTo>
                    <a:pt x="1307" y="695"/>
                    <a:pt x="867" y="741"/>
                    <a:pt x="396" y="741"/>
                  </a:cubicBezTo>
                  <a:cubicBezTo>
                    <a:pt x="225" y="741"/>
                    <a:pt x="0" y="741"/>
                    <a:pt x="0" y="741"/>
                  </a:cubicBezTo>
                  <a:cubicBezTo>
                    <a:pt x="0" y="2882"/>
                    <a:pt x="0" y="2882"/>
                    <a:pt x="0" y="2882"/>
                  </a:cubicBezTo>
                  <a:cubicBezTo>
                    <a:pt x="648" y="2882"/>
                    <a:pt x="648" y="2882"/>
                    <a:pt x="648" y="2882"/>
                  </a:cubicBezTo>
                  <a:cubicBezTo>
                    <a:pt x="540" y="2844"/>
                    <a:pt x="485" y="2750"/>
                    <a:pt x="485" y="2614"/>
                  </a:cubicBezTo>
                  <a:cubicBezTo>
                    <a:pt x="485" y="2026"/>
                    <a:pt x="485" y="2026"/>
                    <a:pt x="485" y="2026"/>
                  </a:cubicBezTo>
                  <a:cubicBezTo>
                    <a:pt x="672" y="2213"/>
                    <a:pt x="672" y="2213"/>
                    <a:pt x="672" y="2213"/>
                  </a:cubicBezTo>
                  <a:cubicBezTo>
                    <a:pt x="755" y="2233"/>
                    <a:pt x="827" y="2231"/>
                    <a:pt x="827" y="2231"/>
                  </a:cubicBezTo>
                  <a:cubicBezTo>
                    <a:pt x="1006" y="2221"/>
                    <a:pt x="1328" y="2152"/>
                    <a:pt x="1449" y="1789"/>
                  </a:cubicBezTo>
                  <a:cubicBezTo>
                    <a:pt x="1449" y="3521"/>
                    <a:pt x="1449" y="3521"/>
                    <a:pt x="1449" y="3521"/>
                  </a:cubicBezTo>
                  <a:cubicBezTo>
                    <a:pt x="2221" y="3521"/>
                    <a:pt x="2221" y="3521"/>
                    <a:pt x="2221" y="3521"/>
                  </a:cubicBezTo>
                  <a:cubicBezTo>
                    <a:pt x="2113" y="3484"/>
                    <a:pt x="2059" y="3391"/>
                    <a:pt x="2059" y="3256"/>
                  </a:cubicBezTo>
                  <a:cubicBezTo>
                    <a:pt x="2059" y="2092"/>
                    <a:pt x="2059" y="2092"/>
                    <a:pt x="2059" y="2092"/>
                  </a:cubicBezTo>
                  <a:cubicBezTo>
                    <a:pt x="2351" y="2384"/>
                    <a:pt x="2351" y="2384"/>
                    <a:pt x="2351" y="2384"/>
                  </a:cubicBezTo>
                  <a:cubicBezTo>
                    <a:pt x="2446" y="2418"/>
                    <a:pt x="2515" y="2423"/>
                    <a:pt x="2595" y="2420"/>
                  </a:cubicBezTo>
                  <a:cubicBezTo>
                    <a:pt x="2820" y="2406"/>
                    <a:pt x="3205" y="2311"/>
                    <a:pt x="3407" y="1903"/>
                  </a:cubicBezTo>
                  <a:cubicBezTo>
                    <a:pt x="3424" y="2286"/>
                    <a:pt x="3549" y="2670"/>
                    <a:pt x="3938" y="2821"/>
                  </a:cubicBezTo>
                  <a:cubicBezTo>
                    <a:pt x="4108" y="2891"/>
                    <a:pt x="4303" y="2910"/>
                    <a:pt x="4505" y="2895"/>
                  </a:cubicBezTo>
                  <a:cubicBezTo>
                    <a:pt x="4637" y="2891"/>
                    <a:pt x="4765" y="2879"/>
                    <a:pt x="4893" y="2856"/>
                  </a:cubicBezTo>
                  <a:cubicBezTo>
                    <a:pt x="4893" y="1807"/>
                    <a:pt x="4893" y="1807"/>
                    <a:pt x="4893" y="1807"/>
                  </a:cubicBezTo>
                  <a:cubicBezTo>
                    <a:pt x="4302" y="1807"/>
                    <a:pt x="4302" y="1807"/>
                    <a:pt x="4302" y="1807"/>
                  </a:cubicBezTo>
                  <a:cubicBezTo>
                    <a:pt x="4410" y="1845"/>
                    <a:pt x="4465" y="1934"/>
                    <a:pt x="4465" y="2070"/>
                  </a:cubicBezTo>
                  <a:cubicBezTo>
                    <a:pt x="4465" y="2548"/>
                    <a:pt x="4465" y="2548"/>
                    <a:pt x="4465" y="2548"/>
                  </a:cubicBezTo>
                  <a:cubicBezTo>
                    <a:pt x="4330" y="2590"/>
                    <a:pt x="4148" y="2548"/>
                    <a:pt x="4046" y="2417"/>
                  </a:cubicBezTo>
                  <a:cubicBezTo>
                    <a:pt x="3918" y="2251"/>
                    <a:pt x="3895" y="1784"/>
                    <a:pt x="3949" y="1465"/>
                  </a:cubicBezTo>
                  <a:cubicBezTo>
                    <a:pt x="3980" y="1306"/>
                    <a:pt x="4117" y="1130"/>
                    <a:pt x="4283" y="1081"/>
                  </a:cubicBezTo>
                  <a:close/>
                  <a:moveTo>
                    <a:pt x="707" y="1943"/>
                  </a:moveTo>
                  <a:cubicBezTo>
                    <a:pt x="550" y="1943"/>
                    <a:pt x="485" y="1874"/>
                    <a:pt x="485" y="1874"/>
                  </a:cubicBezTo>
                  <a:cubicBezTo>
                    <a:pt x="485" y="1105"/>
                    <a:pt x="485" y="1105"/>
                    <a:pt x="485" y="1105"/>
                  </a:cubicBezTo>
                  <a:cubicBezTo>
                    <a:pt x="485" y="1039"/>
                    <a:pt x="533" y="994"/>
                    <a:pt x="604" y="986"/>
                  </a:cubicBezTo>
                  <a:cubicBezTo>
                    <a:pt x="680" y="977"/>
                    <a:pt x="1028" y="921"/>
                    <a:pt x="1028" y="1437"/>
                  </a:cubicBezTo>
                  <a:cubicBezTo>
                    <a:pt x="1028" y="1919"/>
                    <a:pt x="816" y="1943"/>
                    <a:pt x="707" y="1943"/>
                  </a:cubicBezTo>
                  <a:close/>
                  <a:moveTo>
                    <a:pt x="2448" y="2022"/>
                  </a:moveTo>
                  <a:cubicBezTo>
                    <a:pt x="2211" y="2022"/>
                    <a:pt x="2059" y="1911"/>
                    <a:pt x="2059" y="1911"/>
                  </a:cubicBezTo>
                  <a:cubicBezTo>
                    <a:pt x="2059" y="634"/>
                    <a:pt x="2059" y="634"/>
                    <a:pt x="2059" y="634"/>
                  </a:cubicBezTo>
                  <a:cubicBezTo>
                    <a:pt x="2059" y="527"/>
                    <a:pt x="2185" y="454"/>
                    <a:pt x="2292" y="441"/>
                  </a:cubicBezTo>
                  <a:cubicBezTo>
                    <a:pt x="2408" y="426"/>
                    <a:pt x="2940" y="346"/>
                    <a:pt x="2940" y="1183"/>
                  </a:cubicBezTo>
                  <a:cubicBezTo>
                    <a:pt x="2940" y="1937"/>
                    <a:pt x="2581" y="2022"/>
                    <a:pt x="2448" y="2022"/>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82191492"/>
      </p:ext>
    </p:extLst>
  </p:cSld>
  <p:clrMap bg1="lt1" tx1="dk1" bg2="lt2" tx2="dk2" accent1="accent1" accent2="accent2" accent3="accent3" accent4="accent4" accent5="accent5" accent6="accent6" hlink="hlink" folHlink="folHlink"/>
  <p:sldLayoutIdLst>
    <p:sldLayoutId id="2147483670" r:id="rId1"/>
    <p:sldLayoutId id="2147483668" r:id="rId2"/>
    <p:sldLayoutId id="2147483671" r:id="rId3"/>
    <p:sldLayoutId id="2147483669" r:id="rId4"/>
    <p:sldLayoutId id="2147483667" r:id="rId5"/>
    <p:sldLayoutId id="2147483652" r:id="rId6"/>
    <p:sldLayoutId id="2147483653" r:id="rId7"/>
    <p:sldLayoutId id="2147483659" r:id="rId8"/>
    <p:sldLayoutId id="2147483660" r:id="rId9"/>
    <p:sldLayoutId id="2147483662" r:id="rId10"/>
    <p:sldLayoutId id="2147483654" r:id="rId11"/>
    <p:sldLayoutId id="2147483655" r:id="rId12"/>
    <p:sldLayoutId id="2147483656" r:id="rId13"/>
    <p:sldLayoutId id="2147483657" r:id="rId14"/>
  </p:sldLayoutIdLst>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hf sldNum="0" hdr="0" ftr="0" dt="0"/>
  <p:txStyles>
    <p:titleStyle>
      <a:lvl1pPr algn="l" defTabSz="457200" rtl="0" eaLnBrk="1" latinLnBrk="0" hangingPunct="1">
        <a:lnSpc>
          <a:spcPct val="90000"/>
        </a:lnSpc>
        <a:spcBef>
          <a:spcPct val="0"/>
        </a:spcBef>
        <a:buNone/>
        <a:defRPr sz="2800" b="1" kern="1200">
          <a:solidFill>
            <a:schemeClr val="tx1"/>
          </a:solidFill>
          <a:latin typeface="+mj-lt"/>
          <a:ea typeface="+mj-ea"/>
          <a:cs typeface="Arial"/>
        </a:defRPr>
      </a:lvl1pPr>
    </p:titleStyle>
    <p:bodyStyle>
      <a:lvl1pPr marL="233363" indent="-233363" algn="l" defTabSz="457200" rtl="0" eaLnBrk="1" latinLnBrk="0" hangingPunct="1">
        <a:lnSpc>
          <a:spcPct val="90000"/>
        </a:lnSpc>
        <a:spcBef>
          <a:spcPts val="1400"/>
        </a:spcBef>
        <a:spcAft>
          <a:spcPts val="0"/>
        </a:spcAft>
        <a:buClr>
          <a:schemeClr val="accent1"/>
        </a:buClr>
        <a:buFont typeface="Arial" panose="020B0604020202020204" pitchFamily="34" charset="0"/>
        <a:buChar char="•"/>
        <a:defRPr sz="2600" b="0" kern="1200">
          <a:solidFill>
            <a:schemeClr val="tx1"/>
          </a:solidFill>
          <a:latin typeface="+mn-lt"/>
          <a:ea typeface="+mn-ea"/>
          <a:cs typeface="Arial"/>
        </a:defRPr>
      </a:lvl1pPr>
      <a:lvl2pPr marL="457200" indent="-171450" algn="l" defTabSz="457200" rtl="0" eaLnBrk="1" latinLnBrk="0" hangingPunct="1">
        <a:lnSpc>
          <a:spcPct val="90000"/>
        </a:lnSpc>
        <a:spcBef>
          <a:spcPts val="600"/>
        </a:spcBef>
        <a:spcAft>
          <a:spcPts val="0"/>
        </a:spcAft>
        <a:buClr>
          <a:schemeClr val="accent1"/>
        </a:buClr>
        <a:buSzPct val="85000"/>
        <a:buFont typeface="Arial"/>
        <a:buChar char="•"/>
        <a:defRPr sz="2200" b="0" i="0" kern="1200">
          <a:solidFill>
            <a:schemeClr val="tx1"/>
          </a:solidFill>
          <a:latin typeface="Arial"/>
          <a:ea typeface="+mn-ea"/>
          <a:cs typeface="Arial"/>
        </a:defRPr>
      </a:lvl2pPr>
      <a:lvl3pPr marL="685800" indent="-171450" algn="l" defTabSz="457200" rtl="0" eaLnBrk="1" latinLnBrk="0" hangingPunct="1">
        <a:lnSpc>
          <a:spcPct val="90000"/>
        </a:lnSpc>
        <a:spcBef>
          <a:spcPts val="600"/>
        </a:spcBef>
        <a:spcAft>
          <a:spcPts val="0"/>
        </a:spcAft>
        <a:buClr>
          <a:schemeClr val="accent1"/>
        </a:buClr>
        <a:buSzPct val="80000"/>
        <a:buFont typeface="Arial"/>
        <a:buChar char="•"/>
        <a:tabLst/>
        <a:defRPr sz="1800" kern="1200">
          <a:solidFill>
            <a:schemeClr val="tx1"/>
          </a:solidFill>
          <a:latin typeface="+mn-lt"/>
          <a:ea typeface="+mn-ea"/>
          <a:cs typeface="Arial"/>
        </a:defRPr>
      </a:lvl3pPr>
      <a:lvl4pPr marL="857250" indent="-171450" algn="l" defTabSz="457200" rtl="0" eaLnBrk="1" latinLnBrk="0" hangingPunct="1">
        <a:lnSpc>
          <a:spcPct val="90000"/>
        </a:lnSpc>
        <a:spcBef>
          <a:spcPts val="400"/>
        </a:spcBef>
        <a:spcAft>
          <a:spcPts val="0"/>
        </a:spcAft>
        <a:buClr>
          <a:schemeClr val="accent1"/>
        </a:buClr>
        <a:buSzPct val="60000"/>
        <a:buFont typeface="Arial"/>
        <a:buChar char="•"/>
        <a:tabLst/>
        <a:defRPr sz="1600" kern="1200">
          <a:solidFill>
            <a:schemeClr val="tx1"/>
          </a:solidFill>
          <a:latin typeface="+mn-lt"/>
          <a:ea typeface="+mn-ea"/>
          <a:cs typeface="Arial"/>
        </a:defRPr>
      </a:lvl4pPr>
      <a:lvl5pPr marL="1028700" indent="-171450" algn="l" defTabSz="457200" rtl="0" eaLnBrk="1" latinLnBrk="0" hangingPunct="1">
        <a:lnSpc>
          <a:spcPct val="90000"/>
        </a:lnSpc>
        <a:spcBef>
          <a:spcPts val="300"/>
        </a:spcBef>
        <a:spcAft>
          <a:spcPts val="0"/>
        </a:spcAft>
        <a:buClr>
          <a:schemeClr val="accent1"/>
        </a:buClr>
        <a:buSzPct val="60000"/>
        <a:buFont typeface="Arial"/>
        <a:buChar char="•"/>
        <a:defRPr sz="1400" kern="1200">
          <a:solidFill>
            <a:schemeClr val="tx1"/>
          </a:solidFill>
          <a:latin typeface="+mn-lt"/>
          <a:ea typeface="+mn-ea"/>
          <a:cs typeface="Arial"/>
        </a:defRPr>
      </a:lvl5pPr>
      <a:lvl6pPr marL="800100" indent="-114300" algn="l" defTabSz="457200" rtl="0" eaLnBrk="1" latinLnBrk="0" hangingPunct="1">
        <a:spcBef>
          <a:spcPts val="528"/>
        </a:spcBef>
        <a:spcAft>
          <a:spcPts val="0"/>
        </a:spcAft>
        <a:buClr>
          <a:schemeClr val="accent1"/>
        </a:buClr>
        <a:buSzPct val="100000"/>
        <a:buFont typeface="Arial"/>
        <a:buChar char="•"/>
        <a:tabLst/>
        <a:defRPr sz="1400" kern="1200">
          <a:solidFill>
            <a:schemeClr val="tx1"/>
          </a:solidFill>
          <a:latin typeface="+mn-lt"/>
          <a:ea typeface="+mn-ea"/>
          <a:cs typeface="+mn-cs"/>
        </a:defRPr>
      </a:lvl6pPr>
      <a:lvl7pPr marL="915988" indent="-115888" algn="l" defTabSz="457200" rtl="0" eaLnBrk="1" latinLnBrk="0" hangingPunct="1">
        <a:spcBef>
          <a:spcPts val="528"/>
        </a:spcBef>
        <a:spcAft>
          <a:spcPts val="0"/>
        </a:spcAft>
        <a:buClr>
          <a:schemeClr val="accent1"/>
        </a:buClr>
        <a:buFont typeface="Arial"/>
        <a:buChar char="•"/>
        <a:defRPr sz="1200" kern="1200">
          <a:solidFill>
            <a:schemeClr val="tx1"/>
          </a:solidFill>
          <a:latin typeface="+mn-lt"/>
          <a:ea typeface="+mn-ea"/>
          <a:cs typeface="+mn-cs"/>
        </a:defRPr>
      </a:lvl7pPr>
      <a:lvl8pPr marL="1030288" indent="-114300" algn="l" defTabSz="457200" rtl="0" eaLnBrk="1" latinLnBrk="0" hangingPunct="1">
        <a:spcBef>
          <a:spcPct val="20000"/>
        </a:spcBef>
        <a:buClr>
          <a:schemeClr val="accent1"/>
        </a:buClr>
        <a:buFont typeface="Arial"/>
        <a:buChar char="•"/>
        <a:defRPr sz="1050" kern="1200" baseline="0">
          <a:solidFill>
            <a:schemeClr val="tx1"/>
          </a:solidFill>
          <a:latin typeface="+mn-lt"/>
          <a:ea typeface="+mn-ea"/>
          <a:cs typeface="+mn-cs"/>
        </a:defRPr>
      </a:lvl8pPr>
      <a:lvl9pPr marL="1198563" indent="-106363" algn="l" defTabSz="457200" rtl="0" eaLnBrk="1" latinLnBrk="0" hangingPunct="1">
        <a:spcBef>
          <a:spcPct val="20000"/>
        </a:spcBef>
        <a:buClr>
          <a:schemeClr val="accent1"/>
        </a:buClr>
        <a:buFont typeface="Arial"/>
        <a:buChar char="•"/>
        <a:defRPr sz="1050" kern="1200" baseline="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38DD5EBF-277B-48CD-AB80-7DDCA0EC5398}"/>
              </a:ext>
            </a:extLst>
          </p:cNvPr>
          <p:cNvGrpSpPr/>
          <p:nvPr/>
        </p:nvGrpSpPr>
        <p:grpSpPr>
          <a:xfrm>
            <a:off x="0" y="1299238"/>
            <a:ext cx="3674182" cy="478920"/>
            <a:chOff x="664598" y="-7374"/>
            <a:chExt cx="5875153" cy="765810"/>
          </a:xfrm>
          <a:solidFill>
            <a:schemeClr val="accent2"/>
          </a:solidFill>
        </p:grpSpPr>
        <p:sp>
          <p:nvSpPr>
            <p:cNvPr id="16" name="Rectangle 15">
              <a:extLst>
                <a:ext uri="{FF2B5EF4-FFF2-40B4-BE49-F238E27FC236}">
                  <a16:creationId xmlns:a16="http://schemas.microsoft.com/office/drawing/2014/main" id="{AD9E7416-019C-4995-A2E2-2EB58A06BD3C}"/>
                </a:ext>
              </a:extLst>
            </p:cNvPr>
            <p:cNvSpPr/>
            <p:nvPr/>
          </p:nvSpPr>
          <p:spPr>
            <a:xfrm>
              <a:off x="664598" y="-7374"/>
              <a:ext cx="5109344" cy="76581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Right Triangle 16">
              <a:extLst>
                <a:ext uri="{FF2B5EF4-FFF2-40B4-BE49-F238E27FC236}">
                  <a16:creationId xmlns:a16="http://schemas.microsoft.com/office/drawing/2014/main" id="{263EFC7B-1AEB-4DF9-8D3C-4721DFB32A72}"/>
                </a:ext>
              </a:extLst>
            </p:cNvPr>
            <p:cNvSpPr/>
            <p:nvPr/>
          </p:nvSpPr>
          <p:spPr>
            <a:xfrm flipV="1">
              <a:off x="5773942" y="-7374"/>
              <a:ext cx="765809" cy="765810"/>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5A5ECB3-5A99-48D4-A7A1-6D773F3CD5B9}"/>
              </a:ext>
            </a:extLst>
          </p:cNvPr>
          <p:cNvSpPr txBox="1"/>
          <p:nvPr/>
        </p:nvSpPr>
        <p:spPr>
          <a:xfrm>
            <a:off x="297951" y="1303824"/>
            <a:ext cx="2609636" cy="461665"/>
          </a:xfrm>
          <a:prstGeom prst="rect">
            <a:avLst/>
          </a:prstGeom>
          <a:noFill/>
        </p:spPr>
        <p:txBody>
          <a:bodyPr wrap="square" rtlCol="0">
            <a:spAutoFit/>
          </a:bodyPr>
          <a:lstStyle/>
          <a:p>
            <a:r>
              <a:rPr lang="en-US" sz="2400" b="1" dirty="0">
                <a:solidFill>
                  <a:schemeClr val="bg1"/>
                </a:solidFill>
              </a:rPr>
              <a:t>Unser </a:t>
            </a:r>
            <a:r>
              <a:rPr lang="en-US" sz="2400" b="1" dirty="0" smtClean="0">
                <a:solidFill>
                  <a:schemeClr val="bg1"/>
                </a:solidFill>
              </a:rPr>
              <a:t>Auftrag</a:t>
            </a:r>
            <a:endParaRPr lang="en-US" sz="2400" b="1" dirty="0">
              <a:solidFill>
                <a:schemeClr val="bg1"/>
              </a:solidFill>
            </a:endParaRPr>
          </a:p>
        </p:txBody>
      </p:sp>
      <p:sp>
        <p:nvSpPr>
          <p:cNvPr id="19" name="TextBox 18">
            <a:extLst>
              <a:ext uri="{FF2B5EF4-FFF2-40B4-BE49-F238E27FC236}">
                <a16:creationId xmlns:a16="http://schemas.microsoft.com/office/drawing/2014/main" id="{DCE81208-DD06-446B-8E48-FC2B102734F7}"/>
              </a:ext>
            </a:extLst>
          </p:cNvPr>
          <p:cNvSpPr txBox="1"/>
          <p:nvPr/>
        </p:nvSpPr>
        <p:spPr>
          <a:xfrm>
            <a:off x="3780889" y="1312412"/>
            <a:ext cx="6016254" cy="461665"/>
          </a:xfrm>
          <a:prstGeom prst="rect">
            <a:avLst/>
          </a:prstGeom>
          <a:noFill/>
        </p:spPr>
        <p:txBody>
          <a:bodyPr wrap="square" rtlCol="0">
            <a:spAutoFit/>
          </a:bodyPr>
          <a:lstStyle/>
          <a:p>
            <a:r>
              <a:rPr lang="en-US" sz="2400" dirty="0" smtClean="0"/>
              <a:t>We protect and beautify the world</a:t>
            </a:r>
            <a:endParaRPr lang="en-US" sz="2400" dirty="0"/>
          </a:p>
        </p:txBody>
      </p:sp>
      <p:grpSp>
        <p:nvGrpSpPr>
          <p:cNvPr id="20" name="Group 19">
            <a:extLst>
              <a:ext uri="{FF2B5EF4-FFF2-40B4-BE49-F238E27FC236}">
                <a16:creationId xmlns:a16="http://schemas.microsoft.com/office/drawing/2014/main" id="{DE743F88-0569-4F98-96AB-F77BC047BE7A}"/>
              </a:ext>
            </a:extLst>
          </p:cNvPr>
          <p:cNvGrpSpPr/>
          <p:nvPr/>
        </p:nvGrpSpPr>
        <p:grpSpPr>
          <a:xfrm>
            <a:off x="0" y="2037183"/>
            <a:ext cx="3674182" cy="478920"/>
            <a:chOff x="664598" y="-7374"/>
            <a:chExt cx="5875153" cy="765810"/>
          </a:xfrm>
          <a:solidFill>
            <a:schemeClr val="accent4"/>
          </a:solidFill>
        </p:grpSpPr>
        <p:sp>
          <p:nvSpPr>
            <p:cNvPr id="21" name="Rectangle 20">
              <a:extLst>
                <a:ext uri="{FF2B5EF4-FFF2-40B4-BE49-F238E27FC236}">
                  <a16:creationId xmlns:a16="http://schemas.microsoft.com/office/drawing/2014/main" id="{A6455E80-DF70-4C22-9AAF-53571BDB16CE}"/>
                </a:ext>
              </a:extLst>
            </p:cNvPr>
            <p:cNvSpPr/>
            <p:nvPr/>
          </p:nvSpPr>
          <p:spPr>
            <a:xfrm>
              <a:off x="664598" y="-7374"/>
              <a:ext cx="5109344" cy="76581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Right Triangle 21">
              <a:extLst>
                <a:ext uri="{FF2B5EF4-FFF2-40B4-BE49-F238E27FC236}">
                  <a16:creationId xmlns:a16="http://schemas.microsoft.com/office/drawing/2014/main" id="{79E7361E-8EF9-4182-B5B6-945060918A32}"/>
                </a:ext>
              </a:extLst>
            </p:cNvPr>
            <p:cNvSpPr/>
            <p:nvPr/>
          </p:nvSpPr>
          <p:spPr>
            <a:xfrm flipV="1">
              <a:off x="5773942" y="-7374"/>
              <a:ext cx="765809" cy="765810"/>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3" name="TextBox 22">
            <a:extLst>
              <a:ext uri="{FF2B5EF4-FFF2-40B4-BE49-F238E27FC236}">
                <a16:creationId xmlns:a16="http://schemas.microsoft.com/office/drawing/2014/main" id="{6D4BFCC3-9E6F-49AF-812C-EFA6C7E23855}"/>
              </a:ext>
            </a:extLst>
          </p:cNvPr>
          <p:cNvSpPr txBox="1"/>
          <p:nvPr/>
        </p:nvSpPr>
        <p:spPr>
          <a:xfrm>
            <a:off x="297951" y="2041769"/>
            <a:ext cx="2609636" cy="461665"/>
          </a:xfrm>
          <a:prstGeom prst="rect">
            <a:avLst/>
          </a:prstGeom>
          <a:noFill/>
        </p:spPr>
        <p:txBody>
          <a:bodyPr wrap="square" rtlCol="0">
            <a:spAutoFit/>
          </a:bodyPr>
          <a:lstStyle/>
          <a:p>
            <a:r>
              <a:rPr lang="en-US" sz="2400" dirty="0" smtClean="0">
                <a:solidFill>
                  <a:schemeClr val="bg1"/>
                </a:solidFill>
              </a:rPr>
              <a:t>Unsere </a:t>
            </a:r>
            <a:r>
              <a:rPr lang="en-US" sz="2400" dirty="0">
                <a:solidFill>
                  <a:schemeClr val="bg1"/>
                </a:solidFill>
              </a:rPr>
              <a:t>Strategie</a:t>
            </a:r>
          </a:p>
        </p:txBody>
      </p:sp>
      <p:sp>
        <p:nvSpPr>
          <p:cNvPr id="25" name="Rectangle 24">
            <a:extLst>
              <a:ext uri="{FF2B5EF4-FFF2-40B4-BE49-F238E27FC236}">
                <a16:creationId xmlns:a16="http://schemas.microsoft.com/office/drawing/2014/main" id="{C550EF23-C66B-4301-A953-E920F0403A92}"/>
              </a:ext>
            </a:extLst>
          </p:cNvPr>
          <p:cNvSpPr/>
          <p:nvPr/>
        </p:nvSpPr>
        <p:spPr>
          <a:xfrm>
            <a:off x="388311" y="2668137"/>
            <a:ext cx="3675639" cy="1828193"/>
          </a:xfrm>
          <a:prstGeom prst="rect">
            <a:avLst/>
          </a:prstGeom>
        </p:spPr>
        <p:txBody>
          <a:bodyPr wrap="square">
            <a:spAutoFit/>
          </a:bodyPr>
          <a:lstStyle/>
          <a:p>
            <a:pPr>
              <a:lnSpc>
                <a:spcPct val="90000"/>
              </a:lnSpc>
              <a:spcAft>
                <a:spcPts val="600"/>
              </a:spcAft>
            </a:pPr>
            <a:r>
              <a:rPr lang="en-US" b="1" dirty="0">
                <a:solidFill>
                  <a:schemeClr val="accent1"/>
                </a:solidFill>
              </a:rPr>
              <a:t>Wachstum </a:t>
            </a:r>
          </a:p>
          <a:p>
            <a:pPr marL="174625" indent="-174625">
              <a:lnSpc>
                <a:spcPct val="85000"/>
              </a:lnSpc>
              <a:spcAft>
                <a:spcPts val="600"/>
              </a:spcAft>
              <a:buClr>
                <a:schemeClr val="accent1"/>
              </a:buClr>
              <a:buFont typeface="Arial" panose="020B0604020202020204" pitchFamily="34" charset="0"/>
              <a:buChar char="•"/>
            </a:pPr>
            <a:r>
              <a:rPr lang="en-US" sz="1200" dirty="0"/>
              <a:t>Wir </a:t>
            </a:r>
            <a:r>
              <a:rPr lang="en-US" sz="1200" dirty="0" smtClean="0"/>
              <a:t>wachsen beständig und übertreffen die </a:t>
            </a:r>
            <a:r>
              <a:rPr lang="en-US" sz="1200" dirty="0"/>
              <a:t>Anforderungen des Marktes und </a:t>
            </a:r>
            <a:r>
              <a:rPr lang="en-US" sz="1200" dirty="0" smtClean="0"/>
              <a:t>unserer Kunden</a:t>
            </a:r>
            <a:r>
              <a:rPr lang="en-US" sz="1200" dirty="0"/>
              <a:t>.</a:t>
            </a:r>
          </a:p>
          <a:p>
            <a:pPr marL="174625" indent="-174625">
              <a:lnSpc>
                <a:spcPct val="85000"/>
              </a:lnSpc>
              <a:spcAft>
                <a:spcPts val="600"/>
              </a:spcAft>
              <a:buClr>
                <a:schemeClr val="accent1"/>
              </a:buClr>
              <a:buFont typeface="Arial" panose="020B0604020202020204" pitchFamily="34" charset="0"/>
              <a:buChar char="•"/>
            </a:pPr>
            <a:r>
              <a:rPr lang="en-US" sz="1200" dirty="0"/>
              <a:t>Wir expandieren in Märkte und Regionen, </a:t>
            </a:r>
            <a:r>
              <a:rPr lang="en-US" sz="1200" dirty="0" smtClean="0"/>
              <a:t/>
            </a:r>
            <a:br>
              <a:rPr lang="en-US" sz="1200" dirty="0" smtClean="0"/>
            </a:br>
            <a:r>
              <a:rPr lang="en-US" sz="1200" dirty="0" smtClean="0"/>
              <a:t>in </a:t>
            </a:r>
            <a:r>
              <a:rPr lang="en-US" sz="1200" dirty="0"/>
              <a:t>denen wir unterrepräsentiert sind.</a:t>
            </a:r>
          </a:p>
          <a:p>
            <a:pPr marL="174625" indent="-174625">
              <a:lnSpc>
                <a:spcPct val="85000"/>
              </a:lnSpc>
              <a:spcAft>
                <a:spcPts val="600"/>
              </a:spcAft>
              <a:buClr>
                <a:schemeClr val="accent1"/>
              </a:buClr>
              <a:buFont typeface="Arial" panose="020B0604020202020204" pitchFamily="34" charset="0"/>
              <a:buChar char="•"/>
            </a:pPr>
            <a:r>
              <a:rPr lang="en-US" sz="1200" dirty="0"/>
              <a:t>Wir stärken unsere Marke  “We protect and beautify the world™”, um </a:t>
            </a:r>
            <a:r>
              <a:rPr lang="en-US" sz="1200" dirty="0" smtClean="0"/>
              <a:t>unseren Auftrag </a:t>
            </a:r>
            <a:r>
              <a:rPr lang="en-US" sz="1200" dirty="0"/>
              <a:t>umzusetzen.</a:t>
            </a:r>
            <a:endParaRPr lang="en-US" sz="1200" baseline="30000" dirty="0"/>
          </a:p>
        </p:txBody>
      </p:sp>
      <p:sp>
        <p:nvSpPr>
          <p:cNvPr id="26" name="Rectangle 25">
            <a:extLst>
              <a:ext uri="{FF2B5EF4-FFF2-40B4-BE49-F238E27FC236}">
                <a16:creationId xmlns:a16="http://schemas.microsoft.com/office/drawing/2014/main" id="{58ECF3AA-D5D8-47D1-A150-1E364FE21997}"/>
              </a:ext>
            </a:extLst>
          </p:cNvPr>
          <p:cNvSpPr/>
          <p:nvPr/>
        </p:nvSpPr>
        <p:spPr>
          <a:xfrm>
            <a:off x="4198952" y="2668137"/>
            <a:ext cx="3856378" cy="1671227"/>
          </a:xfrm>
          <a:prstGeom prst="rect">
            <a:avLst/>
          </a:prstGeom>
        </p:spPr>
        <p:txBody>
          <a:bodyPr wrap="square">
            <a:spAutoFit/>
          </a:bodyPr>
          <a:lstStyle/>
          <a:p>
            <a:pPr>
              <a:lnSpc>
                <a:spcPct val="90000"/>
              </a:lnSpc>
              <a:spcAft>
                <a:spcPts val="600"/>
              </a:spcAft>
            </a:pPr>
            <a:r>
              <a:rPr lang="en-US" b="1" dirty="0">
                <a:solidFill>
                  <a:schemeClr val="accent1"/>
                </a:solidFill>
              </a:rPr>
              <a:t>Innovative </a:t>
            </a:r>
            <a:r>
              <a:rPr lang="en-US" b="1" dirty="0" smtClean="0">
                <a:solidFill>
                  <a:schemeClr val="accent1"/>
                </a:solidFill>
              </a:rPr>
              <a:t>Lösungen </a:t>
            </a:r>
            <a:endParaRPr lang="en-US" b="1" dirty="0">
              <a:solidFill>
                <a:schemeClr val="accent1"/>
              </a:solidFill>
            </a:endParaRPr>
          </a:p>
          <a:p>
            <a:pPr marL="174625" indent="-174625">
              <a:lnSpc>
                <a:spcPct val="85000"/>
              </a:lnSpc>
              <a:spcAft>
                <a:spcPts val="600"/>
              </a:spcAft>
              <a:buClr>
                <a:schemeClr val="accent1"/>
              </a:buClr>
              <a:buFont typeface="Arial" panose="020B0604020202020204" pitchFamily="34" charset="0"/>
              <a:buChar char="•"/>
            </a:pPr>
            <a:r>
              <a:rPr lang="en-US" sz="1200" dirty="0" smtClean="0"/>
              <a:t>Innovativ, kreativ, lösungsorientiert </a:t>
            </a:r>
            <a:r>
              <a:rPr lang="en-US" sz="1200" dirty="0"/>
              <a:t>– Wir bieten nachhaltige Lösungswege an, um die </a:t>
            </a:r>
            <a:r>
              <a:rPr lang="en-US" sz="1200" dirty="0" smtClean="0"/>
              <a:t>Bedürfnisse unserer Kunden zu </a:t>
            </a:r>
            <a:r>
              <a:rPr lang="en-US" sz="1200" dirty="0"/>
              <a:t>erfüllen.</a:t>
            </a:r>
          </a:p>
          <a:p>
            <a:pPr marL="174625" indent="-174625">
              <a:lnSpc>
                <a:spcPct val="85000"/>
              </a:lnSpc>
              <a:spcAft>
                <a:spcPts val="600"/>
              </a:spcAft>
              <a:buClr>
                <a:schemeClr val="accent1"/>
              </a:buClr>
              <a:buFont typeface="Arial" panose="020B0604020202020204" pitchFamily="34" charset="0"/>
              <a:buChar char="•"/>
            </a:pPr>
            <a:r>
              <a:rPr lang="en-US" sz="1200" dirty="0" smtClean="0"/>
              <a:t>Wir rollen unsere Technologie über die gesamte </a:t>
            </a:r>
            <a:r>
              <a:rPr lang="en-US" sz="1200" dirty="0" err="1" smtClean="0"/>
              <a:t>Bandbreite</a:t>
            </a:r>
            <a:r>
              <a:rPr lang="en-US" sz="1200" dirty="0" smtClean="0"/>
              <a:t> </a:t>
            </a:r>
            <a:r>
              <a:rPr lang="en-US" sz="1200" dirty="0" err="1" smtClean="0"/>
              <a:t>unserer</a:t>
            </a:r>
            <a:r>
              <a:rPr lang="en-US" sz="1200" dirty="0" smtClean="0"/>
              <a:t> </a:t>
            </a:r>
            <a:r>
              <a:rPr lang="en-US" sz="1200" dirty="0" err="1" smtClean="0"/>
              <a:t>Märkte</a:t>
            </a:r>
            <a:r>
              <a:rPr lang="en-US" sz="1200" dirty="0" smtClean="0"/>
              <a:t> aus.</a:t>
            </a:r>
            <a:endParaRPr lang="en-US" sz="1200" dirty="0"/>
          </a:p>
          <a:p>
            <a:pPr marL="174625" indent="-174625">
              <a:lnSpc>
                <a:spcPct val="85000"/>
              </a:lnSpc>
              <a:spcAft>
                <a:spcPts val="600"/>
              </a:spcAft>
              <a:buClr>
                <a:schemeClr val="accent1"/>
              </a:buClr>
              <a:buFont typeface="Arial" panose="020B0604020202020204" pitchFamily="34" charset="0"/>
              <a:buChar char="•"/>
            </a:pPr>
            <a:r>
              <a:rPr lang="en-US" sz="1200" dirty="0" smtClean="0"/>
              <a:t>Wir arbeiten partnerschaftlich </a:t>
            </a:r>
            <a:r>
              <a:rPr lang="en-US" sz="1200" dirty="0"/>
              <a:t>mit unseren </a:t>
            </a:r>
            <a:r>
              <a:rPr lang="en-US" sz="1200" dirty="0" smtClean="0"/>
              <a:t>Kunden zusammen, um den zukünftigen Erfolg zu steigern.</a:t>
            </a:r>
            <a:endParaRPr lang="en-US" sz="1200" baseline="30000" dirty="0"/>
          </a:p>
        </p:txBody>
      </p:sp>
      <p:sp>
        <p:nvSpPr>
          <p:cNvPr id="27" name="Rectangle 26">
            <a:extLst>
              <a:ext uri="{FF2B5EF4-FFF2-40B4-BE49-F238E27FC236}">
                <a16:creationId xmlns:a16="http://schemas.microsoft.com/office/drawing/2014/main" id="{307C3A98-81B2-4FD2-8AC4-5988160A11C8}"/>
              </a:ext>
            </a:extLst>
          </p:cNvPr>
          <p:cNvSpPr/>
          <p:nvPr/>
        </p:nvSpPr>
        <p:spPr>
          <a:xfrm>
            <a:off x="8256214" y="2668137"/>
            <a:ext cx="3418336" cy="1357295"/>
          </a:xfrm>
          <a:prstGeom prst="rect">
            <a:avLst/>
          </a:prstGeom>
        </p:spPr>
        <p:txBody>
          <a:bodyPr wrap="square">
            <a:spAutoFit/>
          </a:bodyPr>
          <a:lstStyle/>
          <a:p>
            <a:pPr>
              <a:lnSpc>
                <a:spcPct val="90000"/>
              </a:lnSpc>
              <a:spcAft>
                <a:spcPts val="600"/>
              </a:spcAft>
            </a:pPr>
            <a:r>
              <a:rPr lang="en-US" b="1" dirty="0" smtClean="0">
                <a:solidFill>
                  <a:schemeClr val="accent1"/>
                </a:solidFill>
              </a:rPr>
              <a:t>Kunden</a:t>
            </a:r>
            <a:endParaRPr lang="en-US" b="1" dirty="0">
              <a:solidFill>
                <a:schemeClr val="accent1"/>
              </a:solidFill>
            </a:endParaRPr>
          </a:p>
          <a:p>
            <a:pPr marL="174625" indent="-174625">
              <a:lnSpc>
                <a:spcPct val="85000"/>
              </a:lnSpc>
              <a:spcAft>
                <a:spcPts val="600"/>
              </a:spcAft>
              <a:buClr>
                <a:schemeClr val="accent1"/>
              </a:buClr>
              <a:buFont typeface="Arial" panose="020B0604020202020204" pitchFamily="34" charset="0"/>
              <a:buChar char="•"/>
            </a:pPr>
            <a:r>
              <a:rPr lang="en-US" sz="1200" dirty="0"/>
              <a:t>Wir schaffen Mehrwerte für unsere Kunden. </a:t>
            </a:r>
          </a:p>
          <a:p>
            <a:pPr marL="174625" indent="-174625">
              <a:lnSpc>
                <a:spcPct val="85000"/>
              </a:lnSpc>
              <a:spcAft>
                <a:spcPts val="600"/>
              </a:spcAft>
              <a:buClr>
                <a:schemeClr val="accent1"/>
              </a:buClr>
              <a:buFont typeface="Arial" panose="020B0604020202020204" pitchFamily="34" charset="0"/>
              <a:buChar char="•"/>
            </a:pPr>
            <a:r>
              <a:rPr lang="en-US" sz="1200" dirty="0"/>
              <a:t>Wir möchten unsere Kunden besser kennen als sie sich selbst.</a:t>
            </a:r>
          </a:p>
          <a:p>
            <a:pPr marL="174625" indent="-174625">
              <a:lnSpc>
                <a:spcPct val="85000"/>
              </a:lnSpc>
              <a:spcAft>
                <a:spcPts val="600"/>
              </a:spcAft>
              <a:buClr>
                <a:schemeClr val="accent1"/>
              </a:buClr>
              <a:buFont typeface="Arial" panose="020B0604020202020204" pitchFamily="34" charset="0"/>
              <a:buChar char="•"/>
            </a:pPr>
            <a:r>
              <a:rPr lang="en-US" sz="1200" dirty="0"/>
              <a:t>Wir bieten eine beispiellose Reaktionsfähigkeit </a:t>
            </a:r>
            <a:r>
              <a:rPr lang="en-US" sz="1200" dirty="0" smtClean="0"/>
              <a:t>und Unterstützung </a:t>
            </a:r>
            <a:r>
              <a:rPr lang="en-US" sz="1200" dirty="0"/>
              <a:t>an.</a:t>
            </a:r>
            <a:endParaRPr lang="en-US" sz="1200" baseline="30000" dirty="0"/>
          </a:p>
        </p:txBody>
      </p:sp>
      <p:sp>
        <p:nvSpPr>
          <p:cNvPr id="29" name="Rectangle 28">
            <a:extLst>
              <a:ext uri="{FF2B5EF4-FFF2-40B4-BE49-F238E27FC236}">
                <a16:creationId xmlns:a16="http://schemas.microsoft.com/office/drawing/2014/main" id="{AD50E76E-C780-4309-A5C1-2A04356846E9}"/>
              </a:ext>
            </a:extLst>
          </p:cNvPr>
          <p:cNvSpPr/>
          <p:nvPr/>
        </p:nvSpPr>
        <p:spPr>
          <a:xfrm>
            <a:off x="388311" y="4704231"/>
            <a:ext cx="3675639" cy="1514261"/>
          </a:xfrm>
          <a:prstGeom prst="rect">
            <a:avLst/>
          </a:prstGeom>
        </p:spPr>
        <p:txBody>
          <a:bodyPr wrap="square">
            <a:spAutoFit/>
          </a:bodyPr>
          <a:lstStyle/>
          <a:p>
            <a:pPr>
              <a:lnSpc>
                <a:spcPct val="90000"/>
              </a:lnSpc>
              <a:spcAft>
                <a:spcPts val="600"/>
              </a:spcAft>
            </a:pPr>
            <a:r>
              <a:rPr lang="en-US" b="1" dirty="0" smtClean="0">
                <a:solidFill>
                  <a:schemeClr val="accent1"/>
                </a:solidFill>
              </a:rPr>
              <a:t>Menschen </a:t>
            </a:r>
            <a:endParaRPr lang="en-US" b="1" dirty="0">
              <a:solidFill>
                <a:schemeClr val="accent1"/>
              </a:solidFill>
            </a:endParaRPr>
          </a:p>
          <a:p>
            <a:pPr marL="174625" indent="-174625">
              <a:lnSpc>
                <a:spcPct val="85000"/>
              </a:lnSpc>
              <a:spcAft>
                <a:spcPts val="600"/>
              </a:spcAft>
              <a:buClr>
                <a:schemeClr val="accent1"/>
              </a:buClr>
              <a:buFont typeface="Arial" panose="020B0604020202020204" pitchFamily="34" charset="0"/>
              <a:buChar char="•"/>
            </a:pPr>
            <a:r>
              <a:rPr lang="en-US" sz="1200" dirty="0"/>
              <a:t>Wir führen, entwickeln und inspirieren unsere Mitarbeiter, </a:t>
            </a:r>
            <a:r>
              <a:rPr lang="en-US" sz="1200" dirty="0" smtClean="0"/>
              <a:t>damit sie erfolgreich sind.</a:t>
            </a:r>
            <a:endParaRPr lang="en-US" sz="1200" dirty="0"/>
          </a:p>
          <a:p>
            <a:pPr marL="174625" indent="-174625">
              <a:lnSpc>
                <a:spcPct val="85000"/>
              </a:lnSpc>
              <a:spcAft>
                <a:spcPts val="600"/>
              </a:spcAft>
              <a:buClr>
                <a:schemeClr val="accent1"/>
              </a:buClr>
              <a:buFont typeface="Arial" panose="020B0604020202020204" pitchFamily="34" charset="0"/>
              <a:buChar char="•"/>
            </a:pPr>
            <a:r>
              <a:rPr lang="en-US" sz="1200" dirty="0" smtClean="0"/>
              <a:t>Wir unterstützen Diversität und Inklusion in unseren Teams.</a:t>
            </a:r>
            <a:endParaRPr lang="en-US" sz="1200" dirty="0"/>
          </a:p>
          <a:p>
            <a:pPr marL="174625" indent="-174625">
              <a:lnSpc>
                <a:spcPct val="85000"/>
              </a:lnSpc>
              <a:spcAft>
                <a:spcPts val="600"/>
              </a:spcAft>
              <a:buClr>
                <a:schemeClr val="accent1"/>
              </a:buClr>
              <a:buFont typeface="Arial" panose="020B0604020202020204" pitchFamily="34" charset="0"/>
              <a:buChar char="•"/>
            </a:pPr>
            <a:r>
              <a:rPr lang="en-US" sz="1200" dirty="0"/>
              <a:t>Wir fördern </a:t>
            </a:r>
            <a:r>
              <a:rPr lang="en-US" sz="1200" dirty="0" smtClean="0"/>
              <a:t>ein positives, rechtskonformes und ethisches Arbeitsumfeld.</a:t>
            </a:r>
            <a:endParaRPr lang="en-US" sz="1200" baseline="30000" dirty="0"/>
          </a:p>
        </p:txBody>
      </p:sp>
      <p:sp>
        <p:nvSpPr>
          <p:cNvPr id="30" name="Rectangle 29">
            <a:extLst>
              <a:ext uri="{FF2B5EF4-FFF2-40B4-BE49-F238E27FC236}">
                <a16:creationId xmlns:a16="http://schemas.microsoft.com/office/drawing/2014/main" id="{2A25F3E6-CF9E-4482-B44A-8DDAE8FACAAC}"/>
              </a:ext>
            </a:extLst>
          </p:cNvPr>
          <p:cNvSpPr/>
          <p:nvPr/>
        </p:nvSpPr>
        <p:spPr>
          <a:xfrm>
            <a:off x="4198953" y="4704231"/>
            <a:ext cx="3626570" cy="1518877"/>
          </a:xfrm>
          <a:prstGeom prst="rect">
            <a:avLst/>
          </a:prstGeom>
        </p:spPr>
        <p:txBody>
          <a:bodyPr wrap="square">
            <a:spAutoFit/>
          </a:bodyPr>
          <a:lstStyle/>
          <a:p>
            <a:pPr>
              <a:lnSpc>
                <a:spcPct val="90000"/>
              </a:lnSpc>
              <a:spcAft>
                <a:spcPts val="600"/>
              </a:spcAft>
            </a:pPr>
            <a:r>
              <a:rPr lang="en-US" b="1" dirty="0" smtClean="0">
                <a:solidFill>
                  <a:schemeClr val="accent1"/>
                </a:solidFill>
              </a:rPr>
              <a:t>Operational Excellence</a:t>
            </a:r>
          </a:p>
          <a:p>
            <a:pPr marL="174625" indent="-174625">
              <a:lnSpc>
                <a:spcPct val="85000"/>
              </a:lnSpc>
              <a:spcAft>
                <a:spcPts val="600"/>
              </a:spcAft>
              <a:buClr>
                <a:schemeClr val="accent1"/>
              </a:buClr>
              <a:buFont typeface="Arial" panose="020B0604020202020204" pitchFamily="34" charset="0"/>
              <a:buChar char="•"/>
            </a:pPr>
            <a:r>
              <a:rPr lang="en-US" sz="1200" dirty="0" smtClean="0"/>
              <a:t>Entwicklung </a:t>
            </a:r>
            <a:r>
              <a:rPr lang="en-US" sz="1200" dirty="0"/>
              <a:t>und Umsetzung </a:t>
            </a:r>
            <a:r>
              <a:rPr lang="en-US" sz="1200" dirty="0" smtClean="0"/>
              <a:t>von sicheren Arbeitsbedingungen. </a:t>
            </a:r>
            <a:endParaRPr lang="en-US" sz="1200" dirty="0"/>
          </a:p>
          <a:p>
            <a:pPr marL="174625" indent="-174625">
              <a:lnSpc>
                <a:spcPct val="85000"/>
              </a:lnSpc>
              <a:spcAft>
                <a:spcPts val="600"/>
              </a:spcAft>
              <a:buClr>
                <a:schemeClr val="accent1"/>
              </a:buClr>
              <a:buFont typeface="Arial" panose="020B0604020202020204" pitchFamily="34" charset="0"/>
              <a:buChar char="•"/>
            </a:pPr>
            <a:r>
              <a:rPr lang="en-US" sz="1200" dirty="0"/>
              <a:t>Unser Fokus liegt auf der Effizienzoptimierung und der Ergebnisverbesserung. </a:t>
            </a:r>
          </a:p>
          <a:p>
            <a:pPr marL="174625" indent="-174625">
              <a:lnSpc>
                <a:spcPct val="85000"/>
              </a:lnSpc>
              <a:spcAft>
                <a:spcPts val="600"/>
              </a:spcAft>
              <a:buClr>
                <a:schemeClr val="accent1"/>
              </a:buClr>
              <a:buFont typeface="Arial" panose="020B0604020202020204" pitchFamily="34" charset="0"/>
              <a:buChar char="•"/>
            </a:pPr>
            <a:r>
              <a:rPr lang="en-US" sz="1200" dirty="0" smtClean="0"/>
              <a:t>Optimierung unserer </a:t>
            </a:r>
            <a:r>
              <a:rPr lang="en-US" sz="1200" dirty="0"/>
              <a:t>Wertschöpfungskette zur Minimierung der Umweltbelastung.</a:t>
            </a:r>
            <a:endParaRPr lang="en-US" sz="1200" baseline="30000" dirty="0"/>
          </a:p>
        </p:txBody>
      </p:sp>
      <p:sp>
        <p:nvSpPr>
          <p:cNvPr id="31" name="Rectangle 30">
            <a:extLst>
              <a:ext uri="{FF2B5EF4-FFF2-40B4-BE49-F238E27FC236}">
                <a16:creationId xmlns:a16="http://schemas.microsoft.com/office/drawing/2014/main" id="{CB5CAC41-8D74-4A6A-9792-477A981A4CA4}"/>
              </a:ext>
            </a:extLst>
          </p:cNvPr>
          <p:cNvSpPr/>
          <p:nvPr/>
        </p:nvSpPr>
        <p:spPr>
          <a:xfrm>
            <a:off x="8256214" y="4704231"/>
            <a:ext cx="3418336" cy="894091"/>
          </a:xfrm>
          <a:prstGeom prst="rect">
            <a:avLst/>
          </a:prstGeom>
        </p:spPr>
        <p:txBody>
          <a:bodyPr wrap="square">
            <a:spAutoFit/>
          </a:bodyPr>
          <a:lstStyle/>
          <a:p>
            <a:pPr>
              <a:lnSpc>
                <a:spcPct val="90000"/>
              </a:lnSpc>
              <a:spcAft>
                <a:spcPts val="600"/>
              </a:spcAft>
            </a:pPr>
            <a:r>
              <a:rPr lang="en-US" b="1" dirty="0" smtClean="0">
                <a:solidFill>
                  <a:schemeClr val="accent1"/>
                </a:solidFill>
              </a:rPr>
              <a:t>Aktionäre</a:t>
            </a:r>
            <a:endParaRPr lang="en-US" b="1" dirty="0">
              <a:solidFill>
                <a:schemeClr val="accent1"/>
              </a:solidFill>
            </a:endParaRPr>
          </a:p>
          <a:p>
            <a:pPr marL="174625" indent="-174625">
              <a:lnSpc>
                <a:spcPct val="85000"/>
              </a:lnSpc>
              <a:spcAft>
                <a:spcPts val="600"/>
              </a:spcAft>
              <a:buClr>
                <a:schemeClr val="accent1"/>
              </a:buClr>
              <a:buFont typeface="Arial" panose="020B0604020202020204" pitchFamily="34" charset="0"/>
              <a:buChar char="•"/>
            </a:pPr>
            <a:r>
              <a:rPr lang="en-US" sz="1200" dirty="0" smtClean="0"/>
              <a:t>Kontinuierliche Steigerung der </a:t>
            </a:r>
            <a:r>
              <a:rPr lang="en-US" sz="1200" dirty="0"/>
              <a:t>Umsätze und </a:t>
            </a:r>
            <a:r>
              <a:rPr lang="en-US" sz="1200" dirty="0" smtClean="0"/>
              <a:t>des Gewinns, </a:t>
            </a:r>
            <a:r>
              <a:rPr lang="en-US" sz="1200" dirty="0"/>
              <a:t>um </a:t>
            </a:r>
            <a:r>
              <a:rPr lang="en-US" sz="1200" dirty="0" smtClean="0"/>
              <a:t>Anlegerrenditen </a:t>
            </a:r>
            <a:r>
              <a:rPr lang="en-US" sz="1200" dirty="0"/>
              <a:t>zu </a:t>
            </a:r>
            <a:r>
              <a:rPr lang="en-US" sz="1200" dirty="0" smtClean="0"/>
              <a:t>maximieren.</a:t>
            </a:r>
            <a:endParaRPr lang="en-US" sz="1200" baseline="30000" dirty="0"/>
          </a:p>
        </p:txBody>
      </p:sp>
      <p:sp>
        <p:nvSpPr>
          <p:cNvPr id="35" name="Rectangle 34">
            <a:extLst>
              <a:ext uri="{FF2B5EF4-FFF2-40B4-BE49-F238E27FC236}">
                <a16:creationId xmlns:a16="http://schemas.microsoft.com/office/drawing/2014/main" id="{DD28B035-D9E7-4747-A8AE-7BA06F564931}"/>
              </a:ext>
            </a:extLst>
          </p:cNvPr>
          <p:cNvSpPr/>
          <p:nvPr/>
        </p:nvSpPr>
        <p:spPr>
          <a:xfrm>
            <a:off x="8969339" y="-28641"/>
            <a:ext cx="3219486" cy="102525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6" name="Group 35">
            <a:extLst>
              <a:ext uri="{FF2B5EF4-FFF2-40B4-BE49-F238E27FC236}">
                <a16:creationId xmlns:a16="http://schemas.microsoft.com/office/drawing/2014/main" id="{86E652DA-CE5F-4CB5-8F3D-1D604EBC21B1}"/>
              </a:ext>
            </a:extLst>
          </p:cNvPr>
          <p:cNvGrpSpPr/>
          <p:nvPr/>
        </p:nvGrpSpPr>
        <p:grpSpPr>
          <a:xfrm>
            <a:off x="0" y="-28641"/>
            <a:ext cx="11107236" cy="1025253"/>
            <a:chOff x="664598" y="-7374"/>
            <a:chExt cx="8296522" cy="765810"/>
          </a:xfrm>
        </p:grpSpPr>
        <p:sp>
          <p:nvSpPr>
            <p:cNvPr id="37" name="Rectangle 36">
              <a:extLst>
                <a:ext uri="{FF2B5EF4-FFF2-40B4-BE49-F238E27FC236}">
                  <a16:creationId xmlns:a16="http://schemas.microsoft.com/office/drawing/2014/main" id="{6D160359-E6BF-4E14-8760-1716D050A2C0}"/>
                </a:ext>
              </a:extLst>
            </p:cNvPr>
            <p:cNvSpPr/>
            <p:nvPr/>
          </p:nvSpPr>
          <p:spPr>
            <a:xfrm>
              <a:off x="664598" y="-7374"/>
              <a:ext cx="7530712" cy="76581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 name="Right Triangle 37">
              <a:extLst>
                <a:ext uri="{FF2B5EF4-FFF2-40B4-BE49-F238E27FC236}">
                  <a16:creationId xmlns:a16="http://schemas.microsoft.com/office/drawing/2014/main" id="{792761CF-31CD-44AA-B03E-3CA7A748CF42}"/>
                </a:ext>
              </a:extLst>
            </p:cNvPr>
            <p:cNvSpPr/>
            <p:nvPr/>
          </p:nvSpPr>
          <p:spPr>
            <a:xfrm flipV="1">
              <a:off x="8195310" y="-7374"/>
              <a:ext cx="765810" cy="765810"/>
            </a:xfrm>
            <a:prstGeom prst="r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9" name="TextBox 38">
            <a:extLst>
              <a:ext uri="{FF2B5EF4-FFF2-40B4-BE49-F238E27FC236}">
                <a16:creationId xmlns:a16="http://schemas.microsoft.com/office/drawing/2014/main" id="{6EE1A9B1-A977-434C-8ED1-52697CB98460}"/>
              </a:ext>
            </a:extLst>
          </p:cNvPr>
          <p:cNvSpPr txBox="1"/>
          <p:nvPr/>
        </p:nvSpPr>
        <p:spPr>
          <a:xfrm>
            <a:off x="297951" y="197284"/>
            <a:ext cx="7346022" cy="584775"/>
          </a:xfrm>
          <a:prstGeom prst="rect">
            <a:avLst/>
          </a:prstGeom>
          <a:noFill/>
        </p:spPr>
        <p:txBody>
          <a:bodyPr wrap="square" rtlCol="0">
            <a:spAutoFit/>
          </a:bodyPr>
          <a:lstStyle/>
          <a:p>
            <a:r>
              <a:rPr lang="en-US" sz="3200" b="1" dirty="0">
                <a:solidFill>
                  <a:schemeClr val="bg1"/>
                </a:solidFill>
              </a:rPr>
              <a:t>Wir sind ‚One PPG‘</a:t>
            </a:r>
          </a:p>
        </p:txBody>
      </p:sp>
    </p:spTree>
    <p:extLst>
      <p:ext uri="{BB962C8B-B14F-4D97-AF65-F5344CB8AC3E}">
        <p14:creationId xmlns:p14="http://schemas.microsoft.com/office/powerpoint/2010/main" val="2356619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38DD5EBF-277B-48CD-AB80-7DDCA0EC5398}"/>
              </a:ext>
            </a:extLst>
          </p:cNvPr>
          <p:cNvGrpSpPr/>
          <p:nvPr/>
        </p:nvGrpSpPr>
        <p:grpSpPr>
          <a:xfrm>
            <a:off x="0" y="1299238"/>
            <a:ext cx="3674182" cy="478920"/>
            <a:chOff x="664598" y="-7374"/>
            <a:chExt cx="5875153" cy="765810"/>
          </a:xfrm>
          <a:solidFill>
            <a:schemeClr val="accent6"/>
          </a:solidFill>
        </p:grpSpPr>
        <p:sp>
          <p:nvSpPr>
            <p:cNvPr id="16" name="Rectangle 15">
              <a:extLst>
                <a:ext uri="{FF2B5EF4-FFF2-40B4-BE49-F238E27FC236}">
                  <a16:creationId xmlns:a16="http://schemas.microsoft.com/office/drawing/2014/main" id="{AD9E7416-019C-4995-A2E2-2EB58A06BD3C}"/>
                </a:ext>
              </a:extLst>
            </p:cNvPr>
            <p:cNvSpPr/>
            <p:nvPr/>
          </p:nvSpPr>
          <p:spPr>
            <a:xfrm>
              <a:off x="664598" y="-7374"/>
              <a:ext cx="5109344" cy="76581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Right Triangle 16">
              <a:extLst>
                <a:ext uri="{FF2B5EF4-FFF2-40B4-BE49-F238E27FC236}">
                  <a16:creationId xmlns:a16="http://schemas.microsoft.com/office/drawing/2014/main" id="{263EFC7B-1AEB-4DF9-8D3C-4721DFB32A72}"/>
                </a:ext>
              </a:extLst>
            </p:cNvPr>
            <p:cNvSpPr/>
            <p:nvPr/>
          </p:nvSpPr>
          <p:spPr>
            <a:xfrm flipV="1">
              <a:off x="5773942" y="-7374"/>
              <a:ext cx="765809" cy="765810"/>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5A5ECB3-5A99-48D4-A7A1-6D773F3CD5B9}"/>
              </a:ext>
            </a:extLst>
          </p:cNvPr>
          <p:cNvSpPr txBox="1"/>
          <p:nvPr/>
        </p:nvSpPr>
        <p:spPr>
          <a:xfrm>
            <a:off x="297951" y="1303824"/>
            <a:ext cx="2609636" cy="461665"/>
          </a:xfrm>
          <a:prstGeom prst="rect">
            <a:avLst/>
          </a:prstGeom>
          <a:noFill/>
        </p:spPr>
        <p:txBody>
          <a:bodyPr wrap="square" rtlCol="0">
            <a:spAutoFit/>
          </a:bodyPr>
          <a:lstStyle/>
          <a:p>
            <a:r>
              <a:rPr lang="de-DE" sz="2400" b="1" dirty="0" smtClean="0">
                <a:solidFill>
                  <a:schemeClr val="bg1"/>
                </a:solidFill>
              </a:rPr>
              <a:t>The PPG Way</a:t>
            </a:r>
            <a:endParaRPr lang="en-US" sz="2400" b="1" dirty="0">
              <a:solidFill>
                <a:schemeClr val="bg1"/>
              </a:solidFill>
            </a:endParaRPr>
          </a:p>
        </p:txBody>
      </p:sp>
      <p:sp>
        <p:nvSpPr>
          <p:cNvPr id="23" name="TextBox 22">
            <a:extLst>
              <a:ext uri="{FF2B5EF4-FFF2-40B4-BE49-F238E27FC236}">
                <a16:creationId xmlns:a16="http://schemas.microsoft.com/office/drawing/2014/main" id="{6D4BFCC3-9E6F-49AF-812C-EFA6C7E23855}"/>
              </a:ext>
            </a:extLst>
          </p:cNvPr>
          <p:cNvSpPr txBox="1"/>
          <p:nvPr/>
        </p:nvSpPr>
        <p:spPr>
          <a:xfrm>
            <a:off x="297951" y="2041769"/>
            <a:ext cx="2609636" cy="461665"/>
          </a:xfrm>
          <a:prstGeom prst="rect">
            <a:avLst/>
          </a:prstGeom>
          <a:noFill/>
        </p:spPr>
        <p:txBody>
          <a:bodyPr wrap="square" rtlCol="0">
            <a:spAutoFit/>
          </a:bodyPr>
          <a:lstStyle/>
          <a:p>
            <a:r>
              <a:rPr lang="en-US" sz="2400" b="1" dirty="0">
                <a:solidFill>
                  <a:schemeClr val="bg1"/>
                </a:solidFill>
              </a:rPr>
              <a:t>Our Strategy</a:t>
            </a:r>
          </a:p>
        </p:txBody>
      </p:sp>
      <p:sp>
        <p:nvSpPr>
          <p:cNvPr id="25" name="Rectangle 24">
            <a:extLst>
              <a:ext uri="{FF2B5EF4-FFF2-40B4-BE49-F238E27FC236}">
                <a16:creationId xmlns:a16="http://schemas.microsoft.com/office/drawing/2014/main" id="{C550EF23-C66B-4301-A953-E920F0403A92}"/>
              </a:ext>
            </a:extLst>
          </p:cNvPr>
          <p:cNvSpPr/>
          <p:nvPr/>
        </p:nvSpPr>
        <p:spPr>
          <a:xfrm>
            <a:off x="388311" y="1929055"/>
            <a:ext cx="3418336" cy="2385268"/>
          </a:xfrm>
          <a:prstGeom prst="rect">
            <a:avLst/>
          </a:prstGeom>
        </p:spPr>
        <p:txBody>
          <a:bodyPr wrap="square">
            <a:spAutoFit/>
          </a:bodyPr>
          <a:lstStyle/>
          <a:p>
            <a:pPr>
              <a:lnSpc>
                <a:spcPct val="90000"/>
              </a:lnSpc>
              <a:spcAft>
                <a:spcPts val="600"/>
              </a:spcAft>
            </a:pPr>
            <a:r>
              <a:rPr lang="en-US" sz="1600" b="1" dirty="0">
                <a:solidFill>
                  <a:schemeClr val="accent1"/>
                </a:solidFill>
              </a:rPr>
              <a:t>We partner with customers to create mutual </a:t>
            </a:r>
            <a:r>
              <a:rPr lang="en-US" sz="1600" b="1" dirty="0" smtClean="0">
                <a:solidFill>
                  <a:schemeClr val="accent1"/>
                </a:solidFill>
              </a:rPr>
              <a:t>value. </a:t>
            </a:r>
            <a:br>
              <a:rPr lang="en-US" sz="1600" b="1" dirty="0" smtClean="0">
                <a:solidFill>
                  <a:schemeClr val="accent1"/>
                </a:solidFill>
              </a:rPr>
            </a:br>
            <a:r>
              <a:rPr lang="en-US" sz="1600" dirty="0" smtClean="0"/>
              <a:t>Wir </a:t>
            </a:r>
            <a:r>
              <a:rPr lang="en-US" sz="1600" dirty="0"/>
              <a:t>arbeiten mit unseren Kunden zusammen, um gemeinsam Werte zu schaffen. </a:t>
            </a:r>
            <a:r>
              <a:rPr lang="en-US" sz="1600" dirty="0" smtClean="0"/>
              <a:t>Wir </a:t>
            </a:r>
            <a:r>
              <a:rPr lang="en-US" sz="1600" dirty="0"/>
              <a:t>sind aufmerksam, engagiert und </a:t>
            </a:r>
            <a:r>
              <a:rPr lang="en-US" sz="1600" dirty="0" smtClean="0"/>
              <a:t>proaktiv. Wir kennen </a:t>
            </a:r>
            <a:r>
              <a:rPr lang="en-US" sz="1600" dirty="0"/>
              <a:t>den Markt und unsere Kunden sehr genau. Wir konzentrieren uns auf praktische Lösungen, die den Unterschied ausmachen.</a:t>
            </a:r>
            <a:endParaRPr lang="en-US" sz="1200" baseline="30000" dirty="0"/>
          </a:p>
        </p:txBody>
      </p:sp>
      <p:sp>
        <p:nvSpPr>
          <p:cNvPr id="26" name="Rectangle 25">
            <a:extLst>
              <a:ext uri="{FF2B5EF4-FFF2-40B4-BE49-F238E27FC236}">
                <a16:creationId xmlns:a16="http://schemas.microsoft.com/office/drawing/2014/main" id="{58ECF3AA-D5D8-47D1-A150-1E364FE21997}"/>
              </a:ext>
            </a:extLst>
          </p:cNvPr>
          <p:cNvSpPr/>
          <p:nvPr/>
        </p:nvSpPr>
        <p:spPr>
          <a:xfrm>
            <a:off x="4269147" y="1951381"/>
            <a:ext cx="3524565" cy="1421928"/>
          </a:xfrm>
          <a:prstGeom prst="rect">
            <a:avLst/>
          </a:prstGeom>
        </p:spPr>
        <p:txBody>
          <a:bodyPr wrap="square">
            <a:spAutoFit/>
          </a:bodyPr>
          <a:lstStyle/>
          <a:p>
            <a:pPr>
              <a:lnSpc>
                <a:spcPct val="90000"/>
              </a:lnSpc>
              <a:spcAft>
                <a:spcPts val="600"/>
              </a:spcAft>
            </a:pPr>
            <a:r>
              <a:rPr lang="en-US" sz="1600" b="1" dirty="0">
                <a:solidFill>
                  <a:schemeClr val="accent1"/>
                </a:solidFill>
              </a:rPr>
              <a:t>We are “One PPG” to the world.</a:t>
            </a:r>
            <a:r>
              <a:rPr lang="en-US" sz="1600" b="1" dirty="0" smtClean="0">
                <a:solidFill>
                  <a:schemeClr val="accent1"/>
                </a:solidFill>
              </a:rPr>
              <a:t/>
            </a:r>
            <a:br>
              <a:rPr lang="en-US" sz="1600" b="1" dirty="0" smtClean="0">
                <a:solidFill>
                  <a:schemeClr val="accent1"/>
                </a:solidFill>
              </a:rPr>
            </a:br>
            <a:r>
              <a:rPr lang="en-US" sz="1600" dirty="0" smtClean="0"/>
              <a:t>Nur </a:t>
            </a:r>
            <a:r>
              <a:rPr lang="en-US" sz="1600" dirty="0"/>
              <a:t>gemeinsam sind wir besser und stärker. </a:t>
            </a:r>
            <a:r>
              <a:rPr lang="en-US" sz="1600" dirty="0" smtClean="0"/>
              <a:t>Durch Analyse und </a:t>
            </a:r>
            <a:r>
              <a:rPr lang="en-US" sz="1600" dirty="0" err="1" smtClean="0"/>
              <a:t>Kenntnis</a:t>
            </a:r>
            <a:r>
              <a:rPr lang="en-US" sz="1600" dirty="0" smtClean="0"/>
              <a:t> </a:t>
            </a:r>
            <a:r>
              <a:rPr lang="en-US" sz="1600" dirty="0" err="1" smtClean="0"/>
              <a:t>unserer</a:t>
            </a:r>
            <a:r>
              <a:rPr lang="en-US" sz="1600" dirty="0" smtClean="0"/>
              <a:t> </a:t>
            </a:r>
            <a:r>
              <a:rPr lang="en-US" sz="1600" dirty="0" err="1" smtClean="0"/>
              <a:t>Märkte</a:t>
            </a:r>
            <a:r>
              <a:rPr lang="en-US" sz="1600" dirty="0" smtClean="0"/>
              <a:t> können wir neue Marktpotenziale erschließen und innovative Technologien einführen.</a:t>
            </a:r>
            <a:endParaRPr lang="en-US" sz="1200" baseline="30000" dirty="0"/>
          </a:p>
        </p:txBody>
      </p:sp>
      <p:sp>
        <p:nvSpPr>
          <p:cNvPr id="27" name="Rectangle 26">
            <a:extLst>
              <a:ext uri="{FF2B5EF4-FFF2-40B4-BE49-F238E27FC236}">
                <a16:creationId xmlns:a16="http://schemas.microsoft.com/office/drawing/2014/main" id="{307C3A98-81B2-4FD2-8AC4-5988160A11C8}"/>
              </a:ext>
            </a:extLst>
          </p:cNvPr>
          <p:cNvSpPr/>
          <p:nvPr/>
        </p:nvSpPr>
        <p:spPr>
          <a:xfrm>
            <a:off x="8256214" y="1957616"/>
            <a:ext cx="3418336" cy="1643527"/>
          </a:xfrm>
          <a:prstGeom prst="rect">
            <a:avLst/>
          </a:prstGeom>
        </p:spPr>
        <p:txBody>
          <a:bodyPr wrap="square">
            <a:spAutoFit/>
          </a:bodyPr>
          <a:lstStyle/>
          <a:p>
            <a:pPr>
              <a:lnSpc>
                <a:spcPct val="90000"/>
              </a:lnSpc>
              <a:spcAft>
                <a:spcPts val="600"/>
              </a:spcAft>
            </a:pPr>
            <a:r>
              <a:rPr lang="en-US" sz="1600" b="1" dirty="0">
                <a:solidFill>
                  <a:schemeClr val="accent1"/>
                </a:solidFill>
              </a:rPr>
              <a:t>We trust our people every day, </a:t>
            </a:r>
            <a:br>
              <a:rPr lang="en-US" sz="1600" b="1" dirty="0">
                <a:solidFill>
                  <a:schemeClr val="accent1"/>
                </a:solidFill>
              </a:rPr>
            </a:br>
            <a:r>
              <a:rPr lang="en-US" sz="1600" b="1" dirty="0">
                <a:solidFill>
                  <a:schemeClr val="accent1"/>
                </a:solidFill>
              </a:rPr>
              <a:t>in every way.</a:t>
            </a:r>
            <a:r>
              <a:rPr lang="en-US" sz="1600" b="1" dirty="0" smtClean="0">
                <a:solidFill>
                  <a:schemeClr val="accent1"/>
                </a:solidFill>
              </a:rPr>
              <a:t/>
            </a:r>
            <a:br>
              <a:rPr lang="en-US" sz="1600" b="1" dirty="0" smtClean="0">
                <a:solidFill>
                  <a:schemeClr val="accent1"/>
                </a:solidFill>
              </a:rPr>
            </a:br>
            <a:r>
              <a:rPr lang="en-US" sz="1600" dirty="0" smtClean="0"/>
              <a:t>Wir befähigen </a:t>
            </a:r>
            <a:r>
              <a:rPr lang="en-US" sz="1600" dirty="0"/>
              <a:t>unsere Mitarbeiter, die richtigen Entscheidungen zu treffen. Wir </a:t>
            </a:r>
            <a:r>
              <a:rPr lang="en-US" sz="1600" dirty="0" smtClean="0"/>
              <a:t>handeln integrativ</a:t>
            </a:r>
            <a:r>
              <a:rPr lang="en-US" sz="1600" dirty="0"/>
              <a:t>, </a:t>
            </a:r>
            <a:r>
              <a:rPr lang="en-US" sz="1600" dirty="0" smtClean="0"/>
              <a:t>sind transparent </a:t>
            </a:r>
            <a:r>
              <a:rPr lang="en-US" sz="1600" dirty="0"/>
              <a:t>und </a:t>
            </a:r>
            <a:r>
              <a:rPr lang="en-US" sz="1600" dirty="0" smtClean="0"/>
              <a:t>respektvoll. Unser </a:t>
            </a:r>
            <a:r>
              <a:rPr lang="en-US" sz="1600" dirty="0"/>
              <a:t>Feedback ist klar und </a:t>
            </a:r>
            <a:r>
              <a:rPr lang="en-US" sz="1600" dirty="0" smtClean="0"/>
              <a:t>konstruktiv</a:t>
            </a:r>
            <a:r>
              <a:rPr lang="en-US" sz="1600" b="1" dirty="0" smtClean="0">
                <a:solidFill>
                  <a:schemeClr val="accent1"/>
                </a:solidFill>
              </a:rPr>
              <a:t>.</a:t>
            </a:r>
            <a:endParaRPr lang="en-US" sz="1200" baseline="30000" dirty="0"/>
          </a:p>
        </p:txBody>
      </p:sp>
      <p:sp>
        <p:nvSpPr>
          <p:cNvPr id="24" name="Rectangle 23">
            <a:extLst>
              <a:ext uri="{FF2B5EF4-FFF2-40B4-BE49-F238E27FC236}">
                <a16:creationId xmlns:a16="http://schemas.microsoft.com/office/drawing/2014/main" id="{FBC309F4-CC66-48D9-A887-26F40162B35A}"/>
              </a:ext>
            </a:extLst>
          </p:cNvPr>
          <p:cNvSpPr/>
          <p:nvPr/>
        </p:nvSpPr>
        <p:spPr>
          <a:xfrm>
            <a:off x="388311" y="4328079"/>
            <a:ext cx="3619143" cy="1865126"/>
          </a:xfrm>
          <a:prstGeom prst="rect">
            <a:avLst/>
          </a:prstGeom>
        </p:spPr>
        <p:txBody>
          <a:bodyPr wrap="square">
            <a:spAutoFit/>
          </a:bodyPr>
          <a:lstStyle/>
          <a:p>
            <a:pPr>
              <a:lnSpc>
                <a:spcPct val="90000"/>
              </a:lnSpc>
              <a:spcAft>
                <a:spcPts val="600"/>
              </a:spcAft>
            </a:pPr>
            <a:r>
              <a:rPr lang="en-US" sz="1600" b="1" dirty="0" smtClean="0">
                <a:solidFill>
                  <a:schemeClr val="accent1"/>
                </a:solidFill>
              </a:rPr>
              <a:t>We make it happen. </a:t>
            </a:r>
            <a:br>
              <a:rPr lang="en-US" sz="1600" b="1" dirty="0" smtClean="0">
                <a:solidFill>
                  <a:schemeClr val="accent1"/>
                </a:solidFill>
              </a:rPr>
            </a:br>
            <a:r>
              <a:rPr lang="en-US" sz="1600" dirty="0"/>
              <a:t>Wir haben eine Leidenschaft für den Erfolg. Wir erbringen gute Leistungen und erzielen die Resultate mit Disziplin und Integrität. Wir bringen unsere positive Energie in unsere Arbeit ein und treffen Entscheidungen zügig und intelligent.</a:t>
            </a:r>
            <a:endParaRPr lang="en-US" sz="1200" baseline="30000" dirty="0"/>
          </a:p>
        </p:txBody>
      </p:sp>
      <p:sp>
        <p:nvSpPr>
          <p:cNvPr id="28" name="Rectangle 27">
            <a:extLst>
              <a:ext uri="{FF2B5EF4-FFF2-40B4-BE49-F238E27FC236}">
                <a16:creationId xmlns:a16="http://schemas.microsoft.com/office/drawing/2014/main" id="{0842B6D9-E09C-4FAA-92CB-089EA85FD65A}"/>
              </a:ext>
            </a:extLst>
          </p:cNvPr>
          <p:cNvSpPr/>
          <p:nvPr/>
        </p:nvSpPr>
        <p:spPr>
          <a:xfrm>
            <a:off x="4269148" y="4328079"/>
            <a:ext cx="3524565" cy="1643527"/>
          </a:xfrm>
          <a:prstGeom prst="rect">
            <a:avLst/>
          </a:prstGeom>
        </p:spPr>
        <p:txBody>
          <a:bodyPr wrap="square">
            <a:spAutoFit/>
          </a:bodyPr>
          <a:lstStyle/>
          <a:p>
            <a:pPr>
              <a:lnSpc>
                <a:spcPct val="90000"/>
              </a:lnSpc>
              <a:spcAft>
                <a:spcPts val="600"/>
              </a:spcAft>
            </a:pPr>
            <a:r>
              <a:rPr lang="en-US" sz="1600" b="1" dirty="0" smtClean="0">
                <a:solidFill>
                  <a:schemeClr val="accent1"/>
                </a:solidFill>
              </a:rPr>
              <a:t>We run it like we own it.</a:t>
            </a:r>
            <a:br>
              <a:rPr lang="en-US" sz="1600" b="1" dirty="0" smtClean="0">
                <a:solidFill>
                  <a:schemeClr val="accent1"/>
                </a:solidFill>
              </a:rPr>
            </a:br>
            <a:r>
              <a:rPr lang="en-US" sz="1600" dirty="0" smtClean="0"/>
              <a:t>Wir </a:t>
            </a:r>
            <a:r>
              <a:rPr lang="en-US" sz="1600" dirty="0"/>
              <a:t>zeigen einander Respekt, indem wir </a:t>
            </a:r>
            <a:r>
              <a:rPr lang="en-US" sz="1600" dirty="0" smtClean="0"/>
              <a:t>verantwortlich handeln</a:t>
            </a:r>
            <a:r>
              <a:rPr lang="en-US" sz="1600" dirty="0"/>
              <a:t>.</a:t>
            </a:r>
            <a:r>
              <a:rPr lang="en-US" sz="1600" dirty="0" smtClean="0"/>
              <a:t> </a:t>
            </a:r>
            <a:r>
              <a:rPr lang="en-US" sz="1600" dirty="0"/>
              <a:t>Wir handeln immer im besten Interesse unseres Unternehmens, unserer Kunden, </a:t>
            </a:r>
            <a:r>
              <a:rPr lang="en-US" sz="1600" dirty="0" smtClean="0"/>
              <a:t>unserer </a:t>
            </a:r>
            <a:r>
              <a:rPr lang="en-US" sz="1600" dirty="0" err="1" smtClean="0"/>
              <a:t>Aktionäre</a:t>
            </a:r>
            <a:r>
              <a:rPr lang="en-US" sz="1600" dirty="0" smtClean="0"/>
              <a:t> </a:t>
            </a:r>
            <a:r>
              <a:rPr lang="en-US" sz="1600" dirty="0"/>
              <a:t>und unserer Gesellschaft.</a:t>
            </a:r>
            <a:endParaRPr lang="en-US" sz="1200" baseline="30000" dirty="0"/>
          </a:p>
        </p:txBody>
      </p:sp>
      <p:sp>
        <p:nvSpPr>
          <p:cNvPr id="32" name="Rectangle 31">
            <a:extLst>
              <a:ext uri="{FF2B5EF4-FFF2-40B4-BE49-F238E27FC236}">
                <a16:creationId xmlns:a16="http://schemas.microsoft.com/office/drawing/2014/main" id="{5729E7D4-F3A5-4D45-B699-386B383265EB}"/>
              </a:ext>
            </a:extLst>
          </p:cNvPr>
          <p:cNvSpPr/>
          <p:nvPr/>
        </p:nvSpPr>
        <p:spPr>
          <a:xfrm>
            <a:off x="8256214" y="4328079"/>
            <a:ext cx="3418336" cy="1421928"/>
          </a:xfrm>
          <a:prstGeom prst="rect">
            <a:avLst/>
          </a:prstGeom>
        </p:spPr>
        <p:txBody>
          <a:bodyPr wrap="square">
            <a:spAutoFit/>
          </a:bodyPr>
          <a:lstStyle/>
          <a:p>
            <a:pPr>
              <a:lnSpc>
                <a:spcPct val="90000"/>
              </a:lnSpc>
              <a:spcAft>
                <a:spcPts val="600"/>
              </a:spcAft>
            </a:pPr>
            <a:r>
              <a:rPr lang="en-US" sz="1600" b="1" dirty="0">
                <a:solidFill>
                  <a:schemeClr val="accent1"/>
                </a:solidFill>
              </a:rPr>
              <a:t>We do better today than yesterday – everyday. </a:t>
            </a:r>
            <a:r>
              <a:rPr lang="en-US" sz="1600" b="1" dirty="0" smtClean="0">
                <a:solidFill>
                  <a:schemeClr val="accent1"/>
                </a:solidFill>
              </a:rPr>
              <a:t/>
            </a:r>
            <a:br>
              <a:rPr lang="en-US" sz="1600" b="1" dirty="0" smtClean="0">
                <a:solidFill>
                  <a:schemeClr val="accent1"/>
                </a:solidFill>
              </a:rPr>
            </a:br>
            <a:r>
              <a:rPr lang="en-US" sz="1600" dirty="0" smtClean="0"/>
              <a:t>Wir </a:t>
            </a:r>
            <a:r>
              <a:rPr lang="en-US" sz="1600" dirty="0"/>
              <a:t>lernen </a:t>
            </a:r>
            <a:r>
              <a:rPr lang="en-US" sz="1600" dirty="0" smtClean="0"/>
              <a:t>kontinuierlich. Wir </a:t>
            </a:r>
            <a:r>
              <a:rPr lang="en-US" sz="1600" dirty="0"/>
              <a:t>fördern unsere Mitarbeiter, um </a:t>
            </a:r>
            <a:r>
              <a:rPr lang="en-US" sz="1600" dirty="0" smtClean="0"/>
              <a:t>unseren Geschäftserfolg  kontinuierlich zu steigern.</a:t>
            </a:r>
            <a:endParaRPr lang="en-US" sz="1200" baseline="30000" dirty="0"/>
          </a:p>
        </p:txBody>
      </p:sp>
      <p:sp>
        <p:nvSpPr>
          <p:cNvPr id="39" name="Rectangle 38">
            <a:extLst>
              <a:ext uri="{FF2B5EF4-FFF2-40B4-BE49-F238E27FC236}">
                <a16:creationId xmlns:a16="http://schemas.microsoft.com/office/drawing/2014/main" id="{2A19EB70-9E66-4272-884B-2D009275A1AA}"/>
              </a:ext>
            </a:extLst>
          </p:cNvPr>
          <p:cNvSpPr/>
          <p:nvPr/>
        </p:nvSpPr>
        <p:spPr>
          <a:xfrm>
            <a:off x="8969339" y="-28641"/>
            <a:ext cx="3219486" cy="102525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2F266816-7EB3-48A9-989A-374FCC44D72F}"/>
              </a:ext>
            </a:extLst>
          </p:cNvPr>
          <p:cNvGrpSpPr/>
          <p:nvPr/>
        </p:nvGrpSpPr>
        <p:grpSpPr>
          <a:xfrm>
            <a:off x="0" y="-28641"/>
            <a:ext cx="11107236" cy="1025253"/>
            <a:chOff x="664598" y="-7374"/>
            <a:chExt cx="8296522" cy="765810"/>
          </a:xfrm>
        </p:grpSpPr>
        <p:sp>
          <p:nvSpPr>
            <p:cNvPr id="41" name="Rectangle 40">
              <a:extLst>
                <a:ext uri="{FF2B5EF4-FFF2-40B4-BE49-F238E27FC236}">
                  <a16:creationId xmlns:a16="http://schemas.microsoft.com/office/drawing/2014/main" id="{936C6C21-22B0-4A89-9AAF-5CBD1DAD694C}"/>
                </a:ext>
              </a:extLst>
            </p:cNvPr>
            <p:cNvSpPr/>
            <p:nvPr/>
          </p:nvSpPr>
          <p:spPr>
            <a:xfrm>
              <a:off x="664598" y="-7374"/>
              <a:ext cx="7530712" cy="76581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2" name="Right Triangle 41">
              <a:extLst>
                <a:ext uri="{FF2B5EF4-FFF2-40B4-BE49-F238E27FC236}">
                  <a16:creationId xmlns:a16="http://schemas.microsoft.com/office/drawing/2014/main" id="{9E42708E-3D2B-4E77-AE6D-F2F4984B03F0}"/>
                </a:ext>
              </a:extLst>
            </p:cNvPr>
            <p:cNvSpPr/>
            <p:nvPr/>
          </p:nvSpPr>
          <p:spPr>
            <a:xfrm flipV="1">
              <a:off x="8195310" y="-7374"/>
              <a:ext cx="765810" cy="765810"/>
            </a:xfrm>
            <a:prstGeom prst="r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3" name="TextBox 42">
            <a:extLst>
              <a:ext uri="{FF2B5EF4-FFF2-40B4-BE49-F238E27FC236}">
                <a16:creationId xmlns:a16="http://schemas.microsoft.com/office/drawing/2014/main" id="{1FCCA81A-D22C-43BE-857C-B752CCBB20F7}"/>
              </a:ext>
            </a:extLst>
          </p:cNvPr>
          <p:cNvSpPr txBox="1"/>
          <p:nvPr/>
        </p:nvSpPr>
        <p:spPr>
          <a:xfrm>
            <a:off x="297951" y="197284"/>
            <a:ext cx="7346022" cy="1077218"/>
          </a:xfrm>
          <a:prstGeom prst="rect">
            <a:avLst/>
          </a:prstGeom>
          <a:noFill/>
        </p:spPr>
        <p:txBody>
          <a:bodyPr wrap="square" rtlCol="0">
            <a:spAutoFit/>
          </a:bodyPr>
          <a:lstStyle/>
          <a:p>
            <a:r>
              <a:rPr lang="en-US" sz="3200" b="1" dirty="0">
                <a:solidFill>
                  <a:schemeClr val="bg1"/>
                </a:solidFill>
              </a:rPr>
              <a:t>Wir sind </a:t>
            </a:r>
            <a:r>
              <a:rPr lang="en-US" sz="3200" b="1" dirty="0" smtClean="0">
                <a:solidFill>
                  <a:schemeClr val="bg1"/>
                </a:solidFill>
              </a:rPr>
              <a:t>#</a:t>
            </a:r>
            <a:r>
              <a:rPr lang="en-US" sz="3200" b="1" dirty="0">
                <a:solidFill>
                  <a:schemeClr val="bg1"/>
                </a:solidFill>
              </a:rPr>
              <a:t>PPGProud</a:t>
            </a:r>
          </a:p>
          <a:p>
            <a:endParaRPr lang="en-US" sz="3200" b="1" dirty="0">
              <a:solidFill>
                <a:schemeClr val="bg1"/>
              </a:solidFill>
            </a:endParaRPr>
          </a:p>
        </p:txBody>
      </p:sp>
    </p:spTree>
    <p:extLst>
      <p:ext uri="{BB962C8B-B14F-4D97-AF65-F5344CB8AC3E}">
        <p14:creationId xmlns:p14="http://schemas.microsoft.com/office/powerpoint/2010/main" val="1327597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aster slide">
  <a:themeElements>
    <a:clrScheme name="PPG 2">
      <a:dk1>
        <a:sysClr val="windowText" lastClr="000000"/>
      </a:dk1>
      <a:lt1>
        <a:sysClr val="window" lastClr="FFFFFF"/>
      </a:lt1>
      <a:dk2>
        <a:srgbClr val="666666"/>
      </a:dk2>
      <a:lt2>
        <a:srgbClr val="FFFFFF"/>
      </a:lt2>
      <a:accent1>
        <a:srgbClr val="0078A9"/>
      </a:accent1>
      <a:accent2>
        <a:srgbClr val="3EC7F4"/>
      </a:accent2>
      <a:accent3>
        <a:srgbClr val="0033A0"/>
      </a:accent3>
      <a:accent4>
        <a:srgbClr val="00B149"/>
      </a:accent4>
      <a:accent5>
        <a:srgbClr val="D0006F"/>
      </a:accent5>
      <a:accent6>
        <a:srgbClr val="FF7C13"/>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ppg_wide_160527</Template>
  <TotalTime>0</TotalTime>
  <Words>250</Words>
  <Application>Microsoft Office PowerPoint</Application>
  <PresentationFormat>Custom</PresentationFormat>
  <Paragraphs>39</Paragraphs>
  <Slides>2</Slides>
  <Notes>2</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vt:i4>
      </vt:variant>
    </vt:vector>
  </HeadingPairs>
  <TitlesOfParts>
    <vt:vector size="4" baseType="lpstr">
      <vt:lpstr>Arial</vt:lpstr>
      <vt:lpstr>Master slide</vt:lpstr>
      <vt:lpstr>PowerPoint Presentation</vt:lpstr>
      <vt:lpstr>PowerPoint Presentation</vt:lpstr>
    </vt:vector>
  </TitlesOfParts>
  <Company>PPG Industries,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Marshall</dc:creator>
  <cp:lastModifiedBy>Dennis Guo</cp:lastModifiedBy>
  <cp:revision>268</cp:revision>
  <dcterms:created xsi:type="dcterms:W3CDTF">2017-09-19T01:11:20Z</dcterms:created>
  <dcterms:modified xsi:type="dcterms:W3CDTF">2019-06-05T14:39:13Z</dcterms:modified>
</cp:coreProperties>
</file>