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/>
  </p:cmAuthor>
  <p:cmAuthor id="2" name="Veldhuizen, Judith" initials="VJ" lastIdx="14" clrIdx="1">
    <p:extLst>
      <p:ext uri="{19B8F6BF-5375-455C-9EA6-DF929625EA0E}">
        <p15:presenceInfo xmlns:p15="http://schemas.microsoft.com/office/powerpoint/2012/main" userId="S-1-5-21-1570054266-39153565-926709054-3954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F018"/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19" autoAdjust="0"/>
    <p:restoredTop sz="92863" autoAdjust="0"/>
  </p:normalViewPr>
  <p:slideViewPr>
    <p:cSldViewPr snapToGrid="0" snapToObjects="1">
      <p:cViewPr varScale="1">
        <p:scale>
          <a:sx n="107" d="100"/>
          <a:sy n="107" d="100"/>
        </p:scale>
        <p:origin x="324" y="102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t>3/26/2019 9:07:27 AM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t>3/26/2019 9:07:27 AM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499" y="4343400"/>
            <a:ext cx="6712857" cy="44105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62785"/>
            <a:ext cx="2971800" cy="279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62785"/>
            <a:ext cx="2971800" cy="2796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3/26/2019 9:07:27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3/26/2019 9:07:27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Ons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doel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553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protect and beautify the world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chemeClr val="bg1"/>
                </a:solidFill>
              </a:rPr>
              <a:t>Onze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strategie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680466"/>
            <a:ext cx="3601166" cy="2042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Groei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Consistente</a:t>
            </a:r>
            <a:r>
              <a:rPr lang="en-US" sz="1400" dirty="0"/>
              <a:t> </a:t>
            </a:r>
            <a:r>
              <a:rPr lang="en-US" sz="1400" dirty="0" err="1"/>
              <a:t>groei</a:t>
            </a:r>
            <a:r>
              <a:rPr lang="en-US" sz="1400" dirty="0"/>
              <a:t> </a:t>
            </a:r>
            <a:r>
              <a:rPr lang="en-US" sz="1400" dirty="0" err="1"/>
              <a:t>leveren</a:t>
            </a:r>
            <a:r>
              <a:rPr lang="en-US" sz="1400" dirty="0"/>
              <a:t> door </a:t>
            </a:r>
            <a:r>
              <a:rPr lang="en-US" sz="1400" dirty="0" smtClean="0"/>
              <a:t>de </a:t>
            </a:r>
            <a:r>
              <a:rPr lang="en-US" sz="1400" dirty="0" err="1" smtClean="0"/>
              <a:t>behoeften</a:t>
            </a:r>
            <a:r>
              <a:rPr lang="en-US" sz="1400" dirty="0" smtClean="0"/>
              <a:t> </a:t>
            </a:r>
            <a:r>
              <a:rPr lang="en-US" sz="1400" dirty="0"/>
              <a:t>van de </a:t>
            </a:r>
            <a:r>
              <a:rPr lang="en-US" sz="1400" dirty="0" err="1"/>
              <a:t>markt</a:t>
            </a:r>
            <a:r>
              <a:rPr lang="en-US" sz="1400" dirty="0"/>
              <a:t> en de </a:t>
            </a:r>
            <a:r>
              <a:rPr lang="en-US" sz="1400" dirty="0" err="1" smtClean="0"/>
              <a:t>klant</a:t>
            </a:r>
            <a:r>
              <a:rPr lang="en-US" sz="1400" dirty="0" smtClean="0"/>
              <a:t> </a:t>
            </a:r>
            <a:r>
              <a:rPr lang="en-US" sz="1400" dirty="0" err="1" smtClean="0"/>
              <a:t>te</a:t>
            </a:r>
            <a:r>
              <a:rPr lang="en-US" sz="1400" dirty="0" smtClean="0"/>
              <a:t> </a:t>
            </a:r>
            <a:r>
              <a:rPr lang="en-US" sz="1400" dirty="0" err="1"/>
              <a:t>overtreffen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Uitbreiden</a:t>
            </a:r>
            <a:r>
              <a:rPr lang="en-US" sz="1400" dirty="0" smtClean="0"/>
              <a:t> </a:t>
            </a:r>
            <a:r>
              <a:rPr lang="nl-NL" sz="1400" dirty="0" smtClean="0"/>
              <a:t>naar</a:t>
            </a:r>
            <a:r>
              <a:rPr lang="en-US" sz="1400" dirty="0" smtClean="0"/>
              <a:t> </a:t>
            </a:r>
            <a:r>
              <a:rPr lang="en-US" sz="1400" dirty="0" err="1"/>
              <a:t>markten</a:t>
            </a:r>
            <a:r>
              <a:rPr lang="en-US" sz="1400" dirty="0"/>
              <a:t> en </a:t>
            </a:r>
            <a:r>
              <a:rPr lang="en-US" sz="1400" dirty="0" err="1" smtClean="0"/>
              <a:t>regio’s</a:t>
            </a:r>
            <a:r>
              <a:rPr lang="en-US" sz="1400" dirty="0" smtClean="0"/>
              <a:t> </a:t>
            </a:r>
            <a:r>
              <a:rPr lang="en-US" sz="1400" dirty="0" err="1" smtClean="0"/>
              <a:t>waar</a:t>
            </a:r>
            <a:r>
              <a:rPr lang="en-US" sz="1400" dirty="0" smtClean="0"/>
              <a:t> </a:t>
            </a:r>
            <a:r>
              <a:rPr lang="en-US" sz="1400" dirty="0" err="1"/>
              <a:t>wij</a:t>
            </a:r>
            <a:r>
              <a:rPr lang="en-US" sz="1400" dirty="0"/>
              <a:t> </a:t>
            </a:r>
            <a:r>
              <a:rPr lang="en-US" sz="1400" dirty="0" err="1"/>
              <a:t>ondervertegenwoordigd</a:t>
            </a:r>
            <a:r>
              <a:rPr lang="en-US" sz="1400" dirty="0"/>
              <a:t> </a:t>
            </a:r>
            <a:r>
              <a:rPr lang="en-US" sz="1400" dirty="0" err="1"/>
              <a:t>zijn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Het </a:t>
            </a:r>
            <a:r>
              <a:rPr lang="en-US" sz="1400" dirty="0" err="1"/>
              <a:t>merk</a:t>
            </a:r>
            <a:r>
              <a:rPr lang="en-US" sz="1400" dirty="0"/>
              <a:t> PPG </a:t>
            </a:r>
            <a:r>
              <a:rPr lang="en-US" sz="1400" dirty="0" err="1"/>
              <a:t>versterken</a:t>
            </a:r>
            <a:r>
              <a:rPr lang="en-US" sz="1400" dirty="0"/>
              <a:t> en </a:t>
            </a:r>
            <a:r>
              <a:rPr lang="en-US" sz="1400" dirty="0" err="1" smtClean="0"/>
              <a:t>ons</a:t>
            </a:r>
            <a:r>
              <a:rPr lang="en-US" sz="1400" dirty="0" smtClean="0"/>
              <a:t> </a:t>
            </a:r>
            <a:r>
              <a:rPr lang="en-US" sz="1400" dirty="0" err="1" smtClean="0"/>
              <a:t>doel</a:t>
            </a:r>
            <a:r>
              <a:rPr lang="en-US" sz="1400" dirty="0" smtClean="0"/>
              <a:t> </a:t>
            </a:r>
            <a:r>
              <a:rPr lang="en-US" sz="1400" dirty="0"/>
              <a:t>tot </a:t>
            </a:r>
            <a:r>
              <a:rPr lang="en-US" sz="1400" dirty="0" err="1"/>
              <a:t>leven</a:t>
            </a:r>
            <a:r>
              <a:rPr lang="en-US" sz="1400" dirty="0"/>
              <a:t> </a:t>
            </a:r>
            <a:r>
              <a:rPr lang="en-US" sz="1400" dirty="0" err="1"/>
              <a:t>wekken</a:t>
            </a:r>
            <a:r>
              <a:rPr lang="en-US" sz="1400" dirty="0"/>
              <a:t> – </a:t>
            </a:r>
            <a:r>
              <a:rPr lang="en-US" sz="1400" dirty="0" smtClean="0"/>
              <a:t>PPG: We protect and beautify the world™</a:t>
            </a:r>
            <a:endParaRPr lang="en-US" sz="14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322262" y="2680466"/>
            <a:ext cx="3746343" cy="2042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nl-NL" b="1" dirty="0" smtClean="0">
                <a:solidFill>
                  <a:schemeClr val="accent1"/>
                </a:solidFill>
              </a:rPr>
              <a:t>Innovatieve oplossingen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nl-NL" sz="1400" dirty="0" smtClean="0"/>
              <a:t>Innoveren, creëren, oplossen — duurzame oplossingen bieden om aan de grootste behoeften van onze klanten te voldoen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nl-NL" sz="1400" dirty="0" smtClean="0"/>
              <a:t>Onze internationaal toonaangevende technologieën verspreiden binnen onze markten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nl-NL" sz="1400" dirty="0" smtClean="0"/>
              <a:t>Met onze klanten samenwerken voor succes in de toekomst</a:t>
            </a:r>
            <a:endParaRPr lang="nl-NL" sz="14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680466"/>
            <a:ext cx="3418336" cy="1676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Klanten</a:t>
            </a:r>
            <a:endParaRPr lang="en-US" b="1" dirty="0" smtClean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Waarde</a:t>
            </a:r>
            <a:r>
              <a:rPr lang="en-US" sz="1400" dirty="0"/>
              <a:t> </a:t>
            </a:r>
            <a:r>
              <a:rPr lang="en-US" sz="1400" dirty="0" err="1"/>
              <a:t>creëren</a:t>
            </a:r>
            <a:r>
              <a:rPr lang="en-US" sz="1400" dirty="0"/>
              <a:t> </a:t>
            </a:r>
            <a:r>
              <a:rPr lang="en-US" sz="1400" dirty="0" err="1"/>
              <a:t>voor</a:t>
            </a:r>
            <a:r>
              <a:rPr lang="en-US" sz="1400" dirty="0"/>
              <a:t> </a:t>
            </a:r>
            <a:r>
              <a:rPr lang="en-US" sz="1400" dirty="0" err="1"/>
              <a:t>onze</a:t>
            </a:r>
            <a:r>
              <a:rPr lang="en-US" sz="1400" dirty="0"/>
              <a:t> </a:t>
            </a:r>
            <a:r>
              <a:rPr lang="en-US" sz="1400" dirty="0" err="1"/>
              <a:t>klanten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Onze</a:t>
            </a:r>
            <a:r>
              <a:rPr lang="en-US" sz="1400" dirty="0"/>
              <a:t> </a:t>
            </a:r>
            <a:r>
              <a:rPr lang="en-US" sz="1400" dirty="0" err="1"/>
              <a:t>klanten</a:t>
            </a:r>
            <a:r>
              <a:rPr lang="en-US" sz="1400" dirty="0"/>
              <a:t> </a:t>
            </a:r>
            <a:r>
              <a:rPr lang="en-US" sz="1400" dirty="0" err="1"/>
              <a:t>beter</a:t>
            </a:r>
            <a:r>
              <a:rPr lang="en-US" sz="1400" dirty="0"/>
              <a:t> </a:t>
            </a:r>
            <a:r>
              <a:rPr lang="en-US" sz="1400" dirty="0" err="1"/>
              <a:t>kennen</a:t>
            </a:r>
            <a:r>
              <a:rPr lang="en-US" sz="1400" dirty="0"/>
              <a:t> </a:t>
            </a:r>
            <a:r>
              <a:rPr lang="en-US" sz="1400" dirty="0" err="1"/>
              <a:t>dan</a:t>
            </a:r>
            <a:r>
              <a:rPr lang="en-US" sz="1400" dirty="0"/>
              <a:t> </a:t>
            </a:r>
            <a:r>
              <a:rPr lang="en-US" sz="1400" dirty="0" err="1"/>
              <a:t>zij</a:t>
            </a:r>
            <a:r>
              <a:rPr lang="en-US" sz="1400" dirty="0"/>
              <a:t> </a:t>
            </a:r>
            <a:r>
              <a:rPr lang="en-US" sz="1400" dirty="0" err="1"/>
              <a:t>zichzelf</a:t>
            </a:r>
            <a:r>
              <a:rPr lang="en-US" sz="1400" dirty="0"/>
              <a:t> </a:t>
            </a:r>
            <a:r>
              <a:rPr lang="nl-NL" sz="1400" dirty="0" smtClean="0"/>
              <a:t>kennen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Een</a:t>
            </a:r>
            <a:r>
              <a:rPr lang="en-US" sz="1400" dirty="0" smtClean="0"/>
              <a:t> </a:t>
            </a:r>
            <a:r>
              <a:rPr lang="en-US" sz="1400" dirty="0" err="1"/>
              <a:t>ongeëvenaard</a:t>
            </a:r>
            <a:r>
              <a:rPr lang="en-US" sz="1400" dirty="0"/>
              <a:t> </a:t>
            </a:r>
            <a:r>
              <a:rPr lang="en-US" sz="1400" dirty="0" err="1"/>
              <a:t>reactievermogen</a:t>
            </a:r>
            <a:r>
              <a:rPr lang="en-US" sz="1400" dirty="0"/>
              <a:t> en </a:t>
            </a:r>
            <a:r>
              <a:rPr lang="en-US" sz="1400" dirty="0" err="1"/>
              <a:t>ondersteuning</a:t>
            </a:r>
            <a:r>
              <a:rPr lang="en-US" sz="1400" dirty="0"/>
              <a:t> </a:t>
            </a:r>
            <a:r>
              <a:rPr lang="en-US" sz="1400" dirty="0" err="1"/>
              <a:t>zonder</a:t>
            </a:r>
            <a:r>
              <a:rPr lang="en-US" sz="1400" dirty="0"/>
              <a:t> </a:t>
            </a:r>
            <a:r>
              <a:rPr lang="en-US" sz="1400" dirty="0" err="1"/>
              <a:t>weerga</a:t>
            </a:r>
            <a:r>
              <a:rPr lang="en-US" sz="1400" dirty="0"/>
              <a:t> </a:t>
            </a:r>
            <a:r>
              <a:rPr lang="en-US" sz="1400" dirty="0" err="1"/>
              <a:t>bieden</a:t>
            </a:r>
            <a:endParaRPr lang="en-US" sz="14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50E76E-C780-4309-A5C1-2A04356846E9}"/>
              </a:ext>
            </a:extLst>
          </p:cNvPr>
          <p:cNvSpPr/>
          <p:nvPr/>
        </p:nvSpPr>
        <p:spPr>
          <a:xfrm>
            <a:off x="388312" y="4704231"/>
            <a:ext cx="3418336" cy="2042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Mensen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Leidinggeven</a:t>
            </a:r>
            <a:r>
              <a:rPr lang="en-US" sz="1400" dirty="0"/>
              <a:t>, </a:t>
            </a:r>
            <a:r>
              <a:rPr lang="en-US" sz="1400" dirty="0" err="1"/>
              <a:t>stimuleren</a:t>
            </a:r>
            <a:r>
              <a:rPr lang="en-US" sz="1400" dirty="0"/>
              <a:t>, </a:t>
            </a:r>
            <a:r>
              <a:rPr lang="en-US" sz="1400" dirty="0" err="1" smtClean="0"/>
              <a:t>versterken</a:t>
            </a:r>
            <a:r>
              <a:rPr lang="en-US" sz="1400" dirty="0" smtClean="0"/>
              <a:t> en </a:t>
            </a:r>
            <a:r>
              <a:rPr lang="en-US" sz="1400" dirty="0" err="1"/>
              <a:t>inspireren</a:t>
            </a:r>
            <a:r>
              <a:rPr lang="en-US" sz="1400" dirty="0"/>
              <a:t> van </a:t>
            </a:r>
            <a:r>
              <a:rPr lang="en-US" sz="1400" dirty="0" err="1"/>
              <a:t>onze</a:t>
            </a:r>
            <a:r>
              <a:rPr lang="en-US" sz="1400" dirty="0"/>
              <a:t> </a:t>
            </a:r>
            <a:r>
              <a:rPr lang="en-US" sz="1400" dirty="0" err="1"/>
              <a:t>mensen</a:t>
            </a:r>
            <a:r>
              <a:rPr lang="en-US" sz="1400" dirty="0"/>
              <a:t> </a:t>
            </a:r>
            <a:r>
              <a:rPr lang="en-US" sz="1400" dirty="0" err="1"/>
              <a:t>om</a:t>
            </a:r>
            <a:r>
              <a:rPr lang="en-US" sz="1400" dirty="0"/>
              <a:t> </a:t>
            </a:r>
            <a:r>
              <a:rPr lang="en-US" sz="1400" dirty="0" err="1" smtClean="0"/>
              <a:t>ze</a:t>
            </a:r>
            <a:r>
              <a:rPr lang="en-US" sz="1400" dirty="0" smtClean="0"/>
              <a:t> </a:t>
            </a:r>
            <a:r>
              <a:rPr lang="en-US" sz="1400" dirty="0" err="1" smtClean="0"/>
              <a:t>succesvol</a:t>
            </a:r>
            <a:r>
              <a:rPr lang="en-US" sz="1400" dirty="0" smtClean="0"/>
              <a:t> </a:t>
            </a:r>
            <a:r>
              <a:rPr lang="en-US" sz="1400" dirty="0" err="1"/>
              <a:t>te</a:t>
            </a:r>
            <a:r>
              <a:rPr lang="en-US" sz="1400" dirty="0"/>
              <a:t> </a:t>
            </a:r>
            <a:r>
              <a:rPr lang="en-US" sz="1400" dirty="0" err="1"/>
              <a:t>maken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Bouwen</a:t>
            </a:r>
            <a:r>
              <a:rPr lang="en-US" sz="1400" dirty="0" smtClean="0"/>
              <a:t> </a:t>
            </a:r>
            <a:r>
              <a:rPr lang="en-US" sz="1400" dirty="0" err="1"/>
              <a:t>aan</a:t>
            </a:r>
            <a:r>
              <a:rPr lang="en-US" sz="1400" dirty="0"/>
              <a:t> diverse en </a:t>
            </a:r>
            <a:r>
              <a:rPr lang="en-US" sz="1400" dirty="0" err="1"/>
              <a:t>inclusieve</a:t>
            </a:r>
            <a:r>
              <a:rPr lang="en-US" sz="1400" dirty="0"/>
              <a:t> </a:t>
            </a:r>
            <a:r>
              <a:rPr lang="en-US" sz="1400" dirty="0" smtClean="0"/>
              <a:t>teams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Bevorderen</a:t>
            </a:r>
            <a:r>
              <a:rPr lang="en-US" sz="1400" dirty="0" smtClean="0"/>
              <a:t> </a:t>
            </a:r>
            <a:r>
              <a:rPr lang="en-US" sz="1400" dirty="0"/>
              <a:t>van </a:t>
            </a:r>
            <a:r>
              <a:rPr lang="en-US" sz="1400" dirty="0" err="1"/>
              <a:t>een</a:t>
            </a:r>
            <a:r>
              <a:rPr lang="en-US" sz="1400" dirty="0"/>
              <a:t> </a:t>
            </a:r>
            <a:r>
              <a:rPr lang="en-US" sz="1400" dirty="0" err="1"/>
              <a:t>positieve</a:t>
            </a:r>
            <a:r>
              <a:rPr lang="en-US" sz="1400" dirty="0"/>
              <a:t> </a:t>
            </a:r>
            <a:r>
              <a:rPr lang="en-US" sz="1400" dirty="0" err="1"/>
              <a:t>werkplek</a:t>
            </a:r>
            <a:r>
              <a:rPr lang="en-US" sz="1400" dirty="0"/>
              <a:t> </a:t>
            </a:r>
            <a:r>
              <a:rPr lang="en-US" sz="1400" dirty="0" smtClean="0"/>
              <a:t>en </a:t>
            </a:r>
            <a:r>
              <a:rPr lang="en-US" sz="1400" dirty="0" err="1" smtClean="0"/>
              <a:t>een</a:t>
            </a:r>
            <a:r>
              <a:rPr lang="en-US" sz="1400" dirty="0" smtClean="0"/>
              <a:t> </a:t>
            </a:r>
            <a:r>
              <a:rPr lang="en-US" sz="1400" dirty="0" err="1" smtClean="0"/>
              <a:t>sterk</a:t>
            </a:r>
            <a:r>
              <a:rPr lang="en-US" sz="1400" dirty="0" smtClean="0"/>
              <a:t> </a:t>
            </a:r>
            <a:r>
              <a:rPr lang="en-US" sz="1400" dirty="0" err="1"/>
              <a:t>arbeidsethos</a:t>
            </a:r>
            <a:r>
              <a:rPr lang="en-US" sz="1400" dirty="0"/>
              <a:t> </a:t>
            </a:r>
            <a:r>
              <a:rPr lang="en-US" sz="1400" dirty="0" err="1" smtClean="0"/>
              <a:t>dat</a:t>
            </a:r>
            <a:r>
              <a:rPr lang="en-US" sz="1400" dirty="0" smtClean="0"/>
              <a:t> </a:t>
            </a:r>
            <a:r>
              <a:rPr lang="en-US" sz="1400" dirty="0"/>
              <a:t>conform </a:t>
            </a:r>
            <a:r>
              <a:rPr lang="en-US" sz="1400" dirty="0" smtClean="0"/>
              <a:t>de regels </a:t>
            </a:r>
            <a:r>
              <a:rPr lang="en-US" sz="1400" dirty="0"/>
              <a:t>is</a:t>
            </a:r>
            <a:endParaRPr lang="en-US" sz="14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A25F3E6-CF9E-4482-B44A-8DDAE8FACAAC}"/>
              </a:ext>
            </a:extLst>
          </p:cNvPr>
          <p:cNvSpPr/>
          <p:nvPr/>
        </p:nvSpPr>
        <p:spPr>
          <a:xfrm>
            <a:off x="4322263" y="4704231"/>
            <a:ext cx="3418336" cy="1859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Uitmuntende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err="1" smtClean="0">
                <a:solidFill>
                  <a:schemeClr val="accent1"/>
                </a:solidFill>
              </a:rPr>
              <a:t>bedrijfsvoering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/>
              <a:t>Veilige</a:t>
            </a:r>
            <a:r>
              <a:rPr lang="en-US" sz="1400" dirty="0"/>
              <a:t> </a:t>
            </a:r>
            <a:r>
              <a:rPr lang="en-US" sz="1400" dirty="0" err="1"/>
              <a:t>werkpraktijken</a:t>
            </a:r>
            <a:r>
              <a:rPr lang="en-US" sz="1400" dirty="0"/>
              <a:t> </a:t>
            </a:r>
            <a:r>
              <a:rPr lang="en-US" sz="1400" dirty="0" err="1" smtClean="0"/>
              <a:t>ontwikkelen</a:t>
            </a:r>
            <a:r>
              <a:rPr lang="en-US" sz="1400" dirty="0" smtClean="0"/>
              <a:t> en </a:t>
            </a:r>
            <a:r>
              <a:rPr lang="en-US" sz="1400" dirty="0" err="1"/>
              <a:t>implementeren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Een</a:t>
            </a:r>
            <a:r>
              <a:rPr lang="en-US" sz="1400" dirty="0" smtClean="0"/>
              <a:t> </a:t>
            </a:r>
            <a:r>
              <a:rPr lang="en-US" sz="1400" dirty="0" err="1"/>
              <a:t>messcherpe</a:t>
            </a:r>
            <a:r>
              <a:rPr lang="en-US" sz="1400" dirty="0"/>
              <a:t> focus </a:t>
            </a:r>
            <a:r>
              <a:rPr lang="en-US" sz="1400" dirty="0" err="1"/>
              <a:t>hebben</a:t>
            </a:r>
            <a:r>
              <a:rPr lang="en-US" sz="1400" dirty="0"/>
              <a:t> </a:t>
            </a:r>
            <a:r>
              <a:rPr lang="en-US" sz="1400" dirty="0" smtClean="0"/>
              <a:t>op </a:t>
            </a:r>
            <a:r>
              <a:rPr lang="en-US" sz="1400" dirty="0" err="1" smtClean="0"/>
              <a:t>efficiëntie</a:t>
            </a:r>
            <a:r>
              <a:rPr lang="en-US" sz="1400" dirty="0" smtClean="0"/>
              <a:t> </a:t>
            </a:r>
            <a:r>
              <a:rPr lang="en-US" sz="1400" dirty="0"/>
              <a:t>en </a:t>
            </a:r>
            <a:r>
              <a:rPr lang="en-US" sz="1400" dirty="0" err="1"/>
              <a:t>winstverbetering</a:t>
            </a:r>
            <a:endParaRPr lang="en-US" sz="1400" dirty="0"/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 err="1" smtClean="0"/>
              <a:t>Onze</a:t>
            </a:r>
            <a:r>
              <a:rPr lang="en-US" sz="1400" dirty="0" smtClean="0"/>
              <a:t> </a:t>
            </a:r>
            <a:r>
              <a:rPr lang="en-US" sz="1400" dirty="0" err="1"/>
              <a:t>waardeketen</a:t>
            </a:r>
            <a:r>
              <a:rPr lang="en-US" sz="1400" dirty="0"/>
              <a:t> </a:t>
            </a:r>
            <a:r>
              <a:rPr lang="en-US" sz="1400" dirty="0" err="1"/>
              <a:t>aansturen</a:t>
            </a:r>
            <a:r>
              <a:rPr lang="en-US" sz="1400" dirty="0"/>
              <a:t> </a:t>
            </a:r>
            <a:r>
              <a:rPr lang="en-US" sz="1400" dirty="0" err="1" smtClean="0"/>
              <a:t>om</a:t>
            </a:r>
            <a:r>
              <a:rPr lang="en-US" sz="1400" dirty="0" smtClean="0"/>
              <a:t> </a:t>
            </a:r>
            <a:r>
              <a:rPr lang="en-US" sz="1400" dirty="0" err="1" smtClean="0"/>
              <a:t>onze</a:t>
            </a:r>
            <a:r>
              <a:rPr lang="en-US" sz="1400" dirty="0" smtClean="0"/>
              <a:t> </a:t>
            </a:r>
            <a:r>
              <a:rPr lang="en-US" sz="1400" dirty="0" err="1"/>
              <a:t>ecologische</a:t>
            </a:r>
            <a:r>
              <a:rPr lang="en-US" sz="1400" dirty="0"/>
              <a:t> </a:t>
            </a:r>
            <a:r>
              <a:rPr lang="en-US" sz="1400" dirty="0" err="1"/>
              <a:t>voetafdruk</a:t>
            </a:r>
            <a:r>
              <a:rPr lang="en-US" sz="1400" dirty="0"/>
              <a:t> </a:t>
            </a:r>
            <a:r>
              <a:rPr lang="en-US" sz="1400" dirty="0" err="1" smtClean="0"/>
              <a:t>te</a:t>
            </a:r>
            <a:r>
              <a:rPr lang="en-US" sz="1400" dirty="0" smtClean="0"/>
              <a:t> </a:t>
            </a:r>
            <a:r>
              <a:rPr lang="en-US" sz="1400" dirty="0" err="1" smtClean="0"/>
              <a:t>minimaliseren</a:t>
            </a:r>
            <a:endParaRPr lang="en-US" sz="14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5CAC41-8D74-4A6A-9792-477A981A4CA4}"/>
              </a:ext>
            </a:extLst>
          </p:cNvPr>
          <p:cNvSpPr/>
          <p:nvPr/>
        </p:nvSpPr>
        <p:spPr>
          <a:xfrm>
            <a:off x="8256214" y="4704231"/>
            <a:ext cx="3418336" cy="973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 err="1">
                <a:solidFill>
                  <a:schemeClr val="accent1"/>
                </a:solidFill>
              </a:rPr>
              <a:t>Aandeelhouders</a:t>
            </a:r>
            <a:endParaRPr lang="en-US" b="1" dirty="0">
              <a:solidFill>
                <a:schemeClr val="accent1"/>
              </a:solidFill>
            </a:endParaRP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Het consistent </a:t>
            </a:r>
            <a:r>
              <a:rPr lang="en-US" sz="1400" dirty="0" err="1"/>
              <a:t>laten</a:t>
            </a:r>
            <a:r>
              <a:rPr lang="en-US" sz="1400" dirty="0"/>
              <a:t> </a:t>
            </a:r>
            <a:r>
              <a:rPr lang="en-US" sz="1400" dirty="0" err="1"/>
              <a:t>groeien</a:t>
            </a:r>
            <a:r>
              <a:rPr lang="en-US" sz="1400" dirty="0"/>
              <a:t> van </a:t>
            </a:r>
            <a:r>
              <a:rPr lang="en-US" sz="1400" dirty="0" err="1" smtClean="0"/>
              <a:t>verkopen</a:t>
            </a:r>
            <a:r>
              <a:rPr lang="en-US" sz="1400" dirty="0" smtClean="0"/>
              <a:t> en </a:t>
            </a:r>
            <a:r>
              <a:rPr lang="en-US" sz="1400" dirty="0" err="1"/>
              <a:t>omzet</a:t>
            </a:r>
            <a:r>
              <a:rPr lang="en-US" sz="1400" dirty="0"/>
              <a:t> </a:t>
            </a:r>
            <a:r>
              <a:rPr lang="en-US" sz="1400" dirty="0" err="1"/>
              <a:t>om</a:t>
            </a:r>
            <a:r>
              <a:rPr lang="en-US" sz="1400" dirty="0"/>
              <a:t> </a:t>
            </a:r>
            <a:r>
              <a:rPr lang="en-US" sz="1400" dirty="0" err="1"/>
              <a:t>superieure</a:t>
            </a:r>
            <a:r>
              <a:rPr lang="en-US" sz="1400" dirty="0"/>
              <a:t> </a:t>
            </a:r>
            <a:r>
              <a:rPr lang="en-US" sz="1400" dirty="0" err="1"/>
              <a:t>rendementen</a:t>
            </a:r>
            <a:r>
              <a:rPr lang="en-US" sz="1400" dirty="0"/>
              <a:t> </a:t>
            </a:r>
            <a:r>
              <a:rPr lang="en-US" sz="1400" dirty="0" err="1" smtClean="0"/>
              <a:t>te</a:t>
            </a:r>
            <a:r>
              <a:rPr lang="en-US" sz="1400" dirty="0" smtClean="0"/>
              <a:t> </a:t>
            </a:r>
            <a:r>
              <a:rPr lang="en-US" sz="1400" dirty="0" err="1" smtClean="0"/>
              <a:t>genereren</a:t>
            </a:r>
            <a:endParaRPr lang="en-US" sz="1400" baseline="30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Wij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zijn</a:t>
            </a:r>
            <a:r>
              <a:rPr lang="en-US" sz="3200" b="1" dirty="0">
                <a:solidFill>
                  <a:schemeClr val="bg1"/>
                </a:solidFill>
              </a:rPr>
              <a:t> ‘One PPG’</a:t>
            </a: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The PPG Way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418336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accent1"/>
                </a:solidFill>
              </a:rPr>
              <a:t>We </a:t>
            </a:r>
            <a:r>
              <a:rPr lang="en-US" sz="1600" b="1" dirty="0" err="1" smtClean="0">
                <a:solidFill>
                  <a:schemeClr val="accent1"/>
                </a:solidFill>
              </a:rPr>
              <a:t>werken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 err="1" smtClean="0">
                <a:solidFill>
                  <a:schemeClr val="accent1"/>
                </a:solidFill>
              </a:rPr>
              <a:t>samen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>
                <a:solidFill>
                  <a:schemeClr val="accent1"/>
                </a:solidFill>
              </a:rPr>
              <a:t>met </a:t>
            </a:r>
            <a:r>
              <a:rPr lang="en-US" sz="1600" b="1" dirty="0" err="1">
                <a:solidFill>
                  <a:schemeClr val="accent1"/>
                </a:solidFill>
              </a:rPr>
              <a:t>klanten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aan</a:t>
            </a:r>
            <a:r>
              <a:rPr lang="en-US" sz="1600" b="1" dirty="0">
                <a:solidFill>
                  <a:schemeClr val="accent1"/>
                </a:solidFill>
              </a:rPr>
              <a:t> het </a:t>
            </a:r>
            <a:r>
              <a:rPr lang="en-US" sz="1600" b="1" dirty="0" err="1">
                <a:solidFill>
                  <a:schemeClr val="accent1"/>
                </a:solidFill>
              </a:rPr>
              <a:t>creëren</a:t>
            </a:r>
            <a:r>
              <a:rPr lang="en-US" sz="1600" b="1" dirty="0">
                <a:solidFill>
                  <a:schemeClr val="accent1"/>
                </a:solidFill>
              </a:rPr>
              <a:t> van </a:t>
            </a:r>
            <a:r>
              <a:rPr lang="en-US" sz="1600" b="1" dirty="0" err="1">
                <a:solidFill>
                  <a:schemeClr val="accent1"/>
                </a:solidFill>
              </a:rPr>
              <a:t>wederzijdse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waarde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zijn</a:t>
            </a:r>
            <a:r>
              <a:rPr lang="en-US" sz="1600" dirty="0" smtClean="0"/>
              <a:t> </a:t>
            </a:r>
            <a:r>
              <a:rPr lang="en-US" sz="1600" dirty="0" err="1" smtClean="0"/>
              <a:t>deskundig</a:t>
            </a:r>
            <a:r>
              <a:rPr lang="en-US" sz="1600" dirty="0" smtClean="0"/>
              <a:t>, </a:t>
            </a:r>
            <a:r>
              <a:rPr lang="en-US" sz="1600" dirty="0" err="1"/>
              <a:t>gepassioneerd</a:t>
            </a:r>
            <a:r>
              <a:rPr lang="en-US" sz="1600" dirty="0"/>
              <a:t> en </a:t>
            </a:r>
            <a:r>
              <a:rPr lang="en-US" sz="1600" dirty="0" err="1"/>
              <a:t>proactief</a:t>
            </a:r>
            <a:r>
              <a:rPr lang="en-US" sz="1600" dirty="0"/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hebben</a:t>
            </a:r>
            <a:r>
              <a:rPr lang="en-US" sz="1600" dirty="0" smtClean="0"/>
              <a:t> </a:t>
            </a:r>
            <a:r>
              <a:rPr lang="en-US" sz="1600" dirty="0" err="1" smtClean="0"/>
              <a:t>diepgaande</a:t>
            </a:r>
            <a:r>
              <a:rPr lang="en-US" sz="1600" dirty="0" smtClean="0"/>
              <a:t> </a:t>
            </a:r>
            <a:r>
              <a:rPr lang="en-US" sz="1600" dirty="0" err="1" smtClean="0"/>
              <a:t>kennis</a:t>
            </a:r>
            <a:r>
              <a:rPr lang="en-US" sz="1600" dirty="0" smtClean="0"/>
              <a:t> </a:t>
            </a:r>
            <a:r>
              <a:rPr lang="en-US" sz="1600" dirty="0"/>
              <a:t>van de </a:t>
            </a:r>
            <a:r>
              <a:rPr lang="en-US" sz="1600" dirty="0" err="1"/>
              <a:t>markt</a:t>
            </a:r>
            <a:r>
              <a:rPr lang="en-US" sz="1600" dirty="0"/>
              <a:t> en </a:t>
            </a:r>
            <a:r>
              <a:rPr lang="en-US" sz="1600" dirty="0" err="1"/>
              <a:t>onze</a:t>
            </a:r>
            <a:r>
              <a:rPr lang="en-US" sz="1600" dirty="0"/>
              <a:t> </a:t>
            </a:r>
            <a:r>
              <a:rPr lang="en-US" sz="1600" dirty="0" err="1"/>
              <a:t>klanten</a:t>
            </a:r>
            <a:r>
              <a:rPr lang="en-US" sz="1600" dirty="0"/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richten</a:t>
            </a:r>
            <a:r>
              <a:rPr lang="en-US" sz="1600" dirty="0" smtClean="0"/>
              <a:t> </a:t>
            </a:r>
            <a:r>
              <a:rPr lang="en-US" sz="1600" dirty="0" err="1" smtClean="0"/>
              <a:t>ons</a:t>
            </a:r>
            <a:r>
              <a:rPr lang="en-US" sz="1600" dirty="0" smtClean="0"/>
              <a:t> </a:t>
            </a:r>
            <a:r>
              <a:rPr lang="en-US" sz="1600" dirty="0"/>
              <a:t>op </a:t>
            </a:r>
            <a:r>
              <a:rPr lang="en-US" sz="1600" dirty="0" err="1" smtClean="0"/>
              <a:t>praktische</a:t>
            </a:r>
            <a:r>
              <a:rPr lang="en-US" sz="1600" dirty="0" smtClean="0"/>
              <a:t> </a:t>
            </a:r>
            <a:r>
              <a:rPr lang="en-US" sz="1600" dirty="0" err="1" smtClean="0"/>
              <a:t>oplossingen</a:t>
            </a:r>
            <a:r>
              <a:rPr lang="en-US" sz="1600" dirty="0" smtClean="0"/>
              <a:t> </a:t>
            </a:r>
            <a:r>
              <a:rPr lang="en-US" sz="1600" dirty="0"/>
              <a:t>die </a:t>
            </a:r>
            <a:r>
              <a:rPr lang="en-US" sz="1600" dirty="0" err="1"/>
              <a:t>een</a:t>
            </a:r>
            <a:r>
              <a:rPr lang="en-US" sz="1600" dirty="0"/>
              <a:t> </a:t>
            </a:r>
            <a:r>
              <a:rPr lang="en-US" sz="1600" dirty="0" err="1"/>
              <a:t>verschil</a:t>
            </a:r>
            <a:r>
              <a:rPr lang="en-US" sz="1600" dirty="0"/>
              <a:t> </a:t>
            </a:r>
            <a:r>
              <a:rPr lang="en-US" sz="1600" dirty="0" err="1"/>
              <a:t>maken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69148" y="2153769"/>
            <a:ext cx="3524565" cy="2090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err="1" smtClean="0">
                <a:solidFill>
                  <a:schemeClr val="accent1"/>
                </a:solidFill>
              </a:rPr>
              <a:t>Voor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>
                <a:solidFill>
                  <a:schemeClr val="accent1"/>
                </a:solidFill>
              </a:rPr>
              <a:t>de </a:t>
            </a:r>
            <a:r>
              <a:rPr lang="en-US" sz="1600" b="1" dirty="0" err="1">
                <a:solidFill>
                  <a:schemeClr val="accent1"/>
                </a:solidFill>
              </a:rPr>
              <a:t>buitenwereld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 smtClean="0">
                <a:solidFill>
                  <a:schemeClr val="accent1"/>
                </a:solidFill>
              </a:rPr>
              <a:t>zijn</a:t>
            </a:r>
            <a:r>
              <a:rPr lang="en-US" sz="1600" b="1" dirty="0" smtClean="0">
                <a:solidFill>
                  <a:schemeClr val="accent1"/>
                </a:solidFill>
              </a:rPr>
              <a:t> we </a:t>
            </a:r>
            <a:r>
              <a:rPr lang="en-US" sz="1600" b="1" dirty="0">
                <a:solidFill>
                  <a:schemeClr val="accent1"/>
                </a:solidFill>
              </a:rPr>
              <a:t>‘One PPG’.</a:t>
            </a:r>
            <a:r>
              <a:rPr lang="en-US" sz="1600" b="1" dirty="0" smtClean="0"/>
              <a:t> </a:t>
            </a:r>
            <a:r>
              <a:rPr lang="en-US" sz="1600" dirty="0" err="1" smtClean="0"/>
              <a:t>Samen</a:t>
            </a:r>
            <a:r>
              <a:rPr lang="en-US" sz="1600" dirty="0" smtClean="0"/>
              <a:t> </a:t>
            </a:r>
            <a:r>
              <a:rPr lang="en-US" sz="1600" dirty="0" err="1" smtClean="0"/>
              <a:t>zijn</a:t>
            </a:r>
            <a:r>
              <a:rPr lang="en-US" sz="1600" dirty="0" smtClean="0"/>
              <a:t> </a:t>
            </a:r>
            <a:r>
              <a:rPr lang="en-US" sz="1600" dirty="0"/>
              <a:t>we </a:t>
            </a:r>
            <a:r>
              <a:rPr lang="en-US" sz="1600" dirty="0" err="1" smtClean="0"/>
              <a:t>beter</a:t>
            </a:r>
            <a:r>
              <a:rPr lang="en-US" sz="1600" dirty="0" smtClean="0"/>
              <a:t> </a:t>
            </a:r>
            <a:r>
              <a:rPr lang="en-US" sz="1600" dirty="0"/>
              <a:t>en </a:t>
            </a:r>
            <a:r>
              <a:rPr lang="en-US" sz="1600" dirty="0" err="1" smtClean="0"/>
              <a:t>sterker</a:t>
            </a:r>
            <a:r>
              <a:rPr lang="en-US" sz="1600" dirty="0" smtClean="0"/>
              <a:t>. We </a:t>
            </a:r>
            <a:r>
              <a:rPr lang="en-US" sz="1600" dirty="0" err="1" smtClean="0"/>
              <a:t>gebruiken</a:t>
            </a:r>
            <a:r>
              <a:rPr lang="en-US" sz="1600" dirty="0" smtClean="0"/>
              <a:t> </a:t>
            </a:r>
            <a:r>
              <a:rPr lang="en-US" sz="1600" dirty="0" err="1" smtClean="0"/>
              <a:t>onze</a:t>
            </a:r>
            <a:r>
              <a:rPr lang="en-US" sz="1600" dirty="0" smtClean="0"/>
              <a:t> </a:t>
            </a:r>
            <a:r>
              <a:rPr lang="en-US" sz="1600" dirty="0" err="1"/>
              <a:t>schaalgrootte</a:t>
            </a:r>
            <a:r>
              <a:rPr lang="en-US" sz="1600" dirty="0"/>
              <a:t> </a:t>
            </a:r>
            <a:r>
              <a:rPr lang="en-US" sz="1600" dirty="0" err="1"/>
              <a:t>voor</a:t>
            </a:r>
            <a:r>
              <a:rPr lang="en-US" sz="1600" dirty="0"/>
              <a:t> het </a:t>
            </a:r>
            <a:r>
              <a:rPr lang="en-US" sz="1600" dirty="0" err="1"/>
              <a:t>bereiken</a:t>
            </a:r>
            <a:r>
              <a:rPr lang="en-US" sz="1600" dirty="0"/>
              <a:t> van </a:t>
            </a:r>
            <a:r>
              <a:rPr lang="en-US" sz="1600" dirty="0" err="1"/>
              <a:t>nieuwe</a:t>
            </a:r>
            <a:r>
              <a:rPr lang="en-US" sz="1600" dirty="0"/>
              <a:t> </a:t>
            </a:r>
            <a:r>
              <a:rPr lang="en-US" sz="1600" dirty="0" err="1"/>
              <a:t>markten</a:t>
            </a:r>
            <a:r>
              <a:rPr lang="en-US" sz="1600" dirty="0"/>
              <a:t> </a:t>
            </a:r>
            <a:r>
              <a:rPr lang="en-US" sz="1600" dirty="0" smtClean="0"/>
              <a:t>en het </a:t>
            </a:r>
            <a:r>
              <a:rPr lang="en-US" sz="1600" dirty="0" err="1"/>
              <a:t>introduceren</a:t>
            </a:r>
            <a:r>
              <a:rPr lang="en-US" sz="1600" dirty="0"/>
              <a:t> van </a:t>
            </a:r>
            <a:r>
              <a:rPr lang="en-US" sz="1600" dirty="0" err="1"/>
              <a:t>innovatieve</a:t>
            </a:r>
            <a:r>
              <a:rPr lang="en-US" sz="1600" dirty="0"/>
              <a:t> </a:t>
            </a:r>
            <a:r>
              <a:rPr lang="en-US" sz="1600" dirty="0" err="1" smtClean="0"/>
              <a:t>technologieën</a:t>
            </a:r>
            <a:r>
              <a:rPr lang="en-US" sz="1600" dirty="0" smtClean="0"/>
              <a:t>, </a:t>
            </a:r>
            <a:r>
              <a:rPr lang="en-US" sz="1600" dirty="0" err="1"/>
              <a:t>terwijl</a:t>
            </a:r>
            <a:r>
              <a:rPr lang="en-US" sz="1600" dirty="0"/>
              <a:t> we </a:t>
            </a:r>
            <a:r>
              <a:rPr lang="en-US" sz="1600" dirty="0" err="1"/>
              <a:t>ons</a:t>
            </a:r>
            <a:r>
              <a:rPr lang="en-US" sz="1600" dirty="0"/>
              <a:t> </a:t>
            </a:r>
            <a:r>
              <a:rPr lang="en-US" sz="1600" dirty="0" err="1" smtClean="0"/>
              <a:t>differentiëren</a:t>
            </a:r>
            <a:r>
              <a:rPr lang="en-US" sz="1600" dirty="0" smtClean="0"/>
              <a:t> en </a:t>
            </a:r>
            <a:r>
              <a:rPr lang="en-US" sz="1600" dirty="0" err="1"/>
              <a:t>voor</a:t>
            </a:r>
            <a:r>
              <a:rPr lang="en-US" sz="1600" dirty="0"/>
              <a:t> </a:t>
            </a:r>
            <a:r>
              <a:rPr lang="en-US" sz="1600" dirty="0" err="1"/>
              <a:t>baanbrekende</a:t>
            </a:r>
            <a:r>
              <a:rPr lang="en-US" sz="1600" dirty="0"/>
              <a:t> </a:t>
            </a:r>
            <a:r>
              <a:rPr lang="en-US" sz="1600" dirty="0" err="1"/>
              <a:t>veranderingen</a:t>
            </a:r>
            <a:r>
              <a:rPr lang="en-US" sz="1600" dirty="0"/>
              <a:t> in </a:t>
            </a:r>
            <a:r>
              <a:rPr lang="en-US" sz="1600" dirty="0" err="1"/>
              <a:t>onze</a:t>
            </a:r>
            <a:r>
              <a:rPr lang="en-US" sz="1600" dirty="0"/>
              <a:t> </a:t>
            </a:r>
            <a:r>
              <a:rPr lang="en-US" sz="1600" dirty="0" err="1"/>
              <a:t>markten</a:t>
            </a:r>
            <a:r>
              <a:rPr lang="en-US" sz="1600" dirty="0"/>
              <a:t> </a:t>
            </a:r>
            <a:r>
              <a:rPr lang="en-US" sz="1600" dirty="0" err="1"/>
              <a:t>zorgen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153769"/>
            <a:ext cx="3418336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accent1"/>
                </a:solidFill>
              </a:rPr>
              <a:t>We </a:t>
            </a:r>
            <a:r>
              <a:rPr lang="en-US" sz="1600" b="1" dirty="0" err="1" smtClean="0">
                <a:solidFill>
                  <a:schemeClr val="accent1"/>
                </a:solidFill>
              </a:rPr>
              <a:t>vertrouwen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 err="1" smtClean="0">
                <a:solidFill>
                  <a:schemeClr val="accent1"/>
                </a:solidFill>
              </a:rPr>
              <a:t>elke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>
                <a:solidFill>
                  <a:schemeClr val="accent1"/>
                </a:solidFill>
              </a:rPr>
              <a:t>dag en op </a:t>
            </a:r>
            <a:r>
              <a:rPr lang="en-US" sz="1600" b="1" dirty="0" err="1">
                <a:solidFill>
                  <a:schemeClr val="accent1"/>
                </a:solidFill>
              </a:rPr>
              <a:t>elke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mogelijke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manier</a:t>
            </a:r>
            <a:r>
              <a:rPr lang="en-US" sz="1600" b="1" dirty="0">
                <a:solidFill>
                  <a:schemeClr val="accent1"/>
                </a:solidFill>
              </a:rPr>
              <a:t> in </a:t>
            </a:r>
            <a:r>
              <a:rPr lang="en-US" sz="1600" b="1" dirty="0" err="1">
                <a:solidFill>
                  <a:schemeClr val="accent1"/>
                </a:solidFill>
              </a:rPr>
              <a:t>onze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 smtClean="0">
                <a:solidFill>
                  <a:schemeClr val="accent1"/>
                </a:solidFill>
              </a:rPr>
              <a:t>mensen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stellen</a:t>
            </a:r>
            <a:r>
              <a:rPr lang="en-US" sz="1600" dirty="0" smtClean="0"/>
              <a:t> </a:t>
            </a:r>
            <a:r>
              <a:rPr lang="en-US" sz="1600" dirty="0" err="1" smtClean="0"/>
              <a:t>onze</a:t>
            </a:r>
            <a:r>
              <a:rPr lang="en-US" sz="1600" dirty="0" smtClean="0"/>
              <a:t> </a:t>
            </a:r>
            <a:r>
              <a:rPr lang="en-US" sz="1600" dirty="0" err="1"/>
              <a:t>mensen</a:t>
            </a:r>
            <a:r>
              <a:rPr lang="en-US" sz="1600" dirty="0"/>
              <a:t> in </a:t>
            </a:r>
            <a:r>
              <a:rPr lang="en-US" sz="1600" dirty="0" err="1"/>
              <a:t>staat</a:t>
            </a:r>
            <a:r>
              <a:rPr lang="en-US" sz="1600" dirty="0"/>
              <a:t> om de </a:t>
            </a:r>
            <a:r>
              <a:rPr lang="en-US" sz="1600" dirty="0" err="1"/>
              <a:t>juiste</a:t>
            </a:r>
            <a:r>
              <a:rPr lang="en-US" sz="1600" dirty="0"/>
              <a:t> </a:t>
            </a:r>
            <a:r>
              <a:rPr lang="en-US" sz="1600" dirty="0" err="1"/>
              <a:t>beslissingen</a:t>
            </a:r>
            <a:r>
              <a:rPr lang="en-US" sz="1600" dirty="0"/>
              <a:t> </a:t>
            </a:r>
            <a:r>
              <a:rPr lang="en-US" sz="1600" dirty="0" err="1" smtClean="0"/>
              <a:t>te</a:t>
            </a:r>
            <a:r>
              <a:rPr lang="en-US" sz="1600" dirty="0" smtClean="0"/>
              <a:t> </a:t>
            </a:r>
            <a:r>
              <a:rPr lang="en-US" sz="1600" dirty="0" err="1" smtClean="0"/>
              <a:t>nemen</a:t>
            </a:r>
            <a:r>
              <a:rPr lang="en-US" sz="1600" dirty="0"/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zijn</a:t>
            </a:r>
            <a:r>
              <a:rPr lang="en-US" sz="1600" dirty="0" smtClean="0"/>
              <a:t> open</a:t>
            </a:r>
            <a:r>
              <a:rPr lang="en-US" sz="1600" dirty="0"/>
              <a:t>, </a:t>
            </a:r>
            <a:r>
              <a:rPr lang="en-US" sz="1600" dirty="0" err="1"/>
              <a:t>transparant</a:t>
            </a:r>
            <a:r>
              <a:rPr lang="en-US" sz="1600" dirty="0"/>
              <a:t> en </a:t>
            </a:r>
            <a:r>
              <a:rPr lang="en-US" sz="1600" dirty="0" err="1"/>
              <a:t>respectvol</a:t>
            </a:r>
            <a:r>
              <a:rPr lang="en-US" sz="1600" dirty="0"/>
              <a:t>. </a:t>
            </a:r>
            <a:r>
              <a:rPr lang="en-US" sz="1600" dirty="0" err="1" smtClean="0"/>
              <a:t>Onze</a:t>
            </a:r>
            <a:r>
              <a:rPr lang="en-US" sz="1600" dirty="0" smtClean="0"/>
              <a:t> </a:t>
            </a:r>
            <a:r>
              <a:rPr lang="en-US" sz="1600" dirty="0"/>
              <a:t>feedback </a:t>
            </a:r>
            <a:r>
              <a:rPr lang="en-US" sz="1600" dirty="0" smtClean="0"/>
              <a:t>is </a:t>
            </a:r>
            <a:r>
              <a:rPr lang="en-US" sz="1600" dirty="0" err="1" smtClean="0"/>
              <a:t>helder</a:t>
            </a:r>
            <a:r>
              <a:rPr lang="en-US" sz="1600" dirty="0" smtClean="0"/>
              <a:t> en </a:t>
            </a:r>
            <a:r>
              <a:rPr lang="en-US" sz="1600" dirty="0" err="1" smtClean="0"/>
              <a:t>actiegericht</a:t>
            </a:r>
            <a:r>
              <a:rPr lang="en-US" sz="1600" b="1" dirty="0" smtClean="0">
                <a:solidFill>
                  <a:schemeClr val="accent1"/>
                </a:solidFill>
              </a:rPr>
              <a:t>.</a:t>
            </a:r>
            <a:endParaRPr lang="en-US" sz="12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C309F4-CC66-48D9-A887-26F40162B35A}"/>
              </a:ext>
            </a:extLst>
          </p:cNvPr>
          <p:cNvSpPr/>
          <p:nvPr/>
        </p:nvSpPr>
        <p:spPr>
          <a:xfrm>
            <a:off x="388312" y="4273120"/>
            <a:ext cx="3418336" cy="1647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accent1"/>
                </a:solidFill>
              </a:rPr>
              <a:t>We </a:t>
            </a:r>
            <a:r>
              <a:rPr lang="en-US" sz="1600" b="1" dirty="0" err="1" smtClean="0">
                <a:solidFill>
                  <a:schemeClr val="accent1"/>
                </a:solidFill>
              </a:rPr>
              <a:t>krijgen</a:t>
            </a:r>
            <a:r>
              <a:rPr lang="en-US" sz="1600" b="1" dirty="0" smtClean="0">
                <a:solidFill>
                  <a:schemeClr val="accent1"/>
                </a:solidFill>
              </a:rPr>
              <a:t> het </a:t>
            </a:r>
            <a:r>
              <a:rPr lang="en-US" sz="1600" b="1" dirty="0" err="1">
                <a:solidFill>
                  <a:schemeClr val="accent1"/>
                </a:solidFill>
              </a:rPr>
              <a:t>voor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elkaar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hebben</a:t>
            </a:r>
            <a:r>
              <a:rPr lang="en-US" sz="1600" dirty="0" smtClean="0"/>
              <a:t> </a:t>
            </a:r>
            <a:r>
              <a:rPr lang="en-US" sz="1600" dirty="0" err="1" smtClean="0"/>
              <a:t>een</a:t>
            </a:r>
            <a:r>
              <a:rPr lang="en-US" sz="1600" dirty="0" smtClean="0"/>
              <a:t> </a:t>
            </a:r>
            <a:r>
              <a:rPr lang="en-US" sz="1600" dirty="0" err="1"/>
              <a:t>passie</a:t>
            </a:r>
            <a:r>
              <a:rPr lang="en-US" sz="1600" dirty="0"/>
              <a:t> </a:t>
            </a:r>
            <a:r>
              <a:rPr lang="en-US" sz="1600" dirty="0" err="1"/>
              <a:t>voor</a:t>
            </a:r>
            <a:r>
              <a:rPr lang="en-US" sz="1600" dirty="0"/>
              <a:t> </a:t>
            </a:r>
            <a:r>
              <a:rPr lang="en-US" sz="1600" dirty="0" err="1"/>
              <a:t>winnen</a:t>
            </a:r>
            <a:r>
              <a:rPr lang="en-US" sz="1600" dirty="0"/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presteren</a:t>
            </a:r>
            <a:r>
              <a:rPr lang="en-US" sz="1600" dirty="0" smtClean="0"/>
              <a:t>. We </a:t>
            </a:r>
            <a:r>
              <a:rPr lang="en-US" sz="1600" dirty="0" err="1" smtClean="0"/>
              <a:t>leveren</a:t>
            </a:r>
            <a:r>
              <a:rPr lang="en-US" sz="1600" dirty="0" smtClean="0"/>
              <a:t> met </a:t>
            </a:r>
            <a:r>
              <a:rPr lang="en-US" sz="1600" dirty="0"/>
              <a:t>discipline en </a:t>
            </a:r>
            <a:r>
              <a:rPr lang="en-US" sz="1600" dirty="0" err="1"/>
              <a:t>integriteit</a:t>
            </a:r>
            <a:r>
              <a:rPr lang="en-US" sz="1600" dirty="0"/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zetten</a:t>
            </a:r>
            <a:r>
              <a:rPr lang="en-US" sz="1600" dirty="0" smtClean="0"/>
              <a:t> op </a:t>
            </a:r>
            <a:r>
              <a:rPr lang="en-US" sz="1600" dirty="0" err="1"/>
              <a:t>ons</a:t>
            </a:r>
            <a:r>
              <a:rPr lang="en-US" sz="1600" dirty="0"/>
              <a:t> </a:t>
            </a:r>
            <a:r>
              <a:rPr lang="en-US" sz="1600" dirty="0" err="1"/>
              <a:t>werk</a:t>
            </a:r>
            <a:r>
              <a:rPr lang="en-US" sz="1600" dirty="0"/>
              <a:t> </a:t>
            </a:r>
            <a:r>
              <a:rPr lang="en-US" sz="1600" dirty="0" err="1" smtClean="0"/>
              <a:t>ons</a:t>
            </a:r>
            <a:r>
              <a:rPr lang="en-US" sz="1600" dirty="0" smtClean="0"/>
              <a:t> </a:t>
            </a:r>
            <a:r>
              <a:rPr lang="en-US" sz="1600" dirty="0" err="1" smtClean="0"/>
              <a:t>beste</a:t>
            </a:r>
            <a:r>
              <a:rPr lang="en-US" sz="1600" dirty="0" smtClean="0"/>
              <a:t> </a:t>
            </a:r>
            <a:r>
              <a:rPr lang="en-US" sz="1600" dirty="0" err="1"/>
              <a:t>beentje</a:t>
            </a:r>
            <a:r>
              <a:rPr lang="en-US" sz="1600" dirty="0"/>
              <a:t> </a:t>
            </a:r>
            <a:r>
              <a:rPr lang="en-US" sz="1600" dirty="0" err="1"/>
              <a:t>voor</a:t>
            </a:r>
            <a:r>
              <a:rPr lang="en-US" sz="1600" dirty="0"/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beslissen</a:t>
            </a:r>
            <a:r>
              <a:rPr lang="en-US" sz="1600" dirty="0" smtClean="0"/>
              <a:t> </a:t>
            </a:r>
            <a:r>
              <a:rPr lang="en-US" sz="1600" dirty="0"/>
              <a:t>en </a:t>
            </a:r>
            <a:r>
              <a:rPr lang="en-US" sz="1600" dirty="0" err="1"/>
              <a:t>handelen</a:t>
            </a:r>
            <a:r>
              <a:rPr lang="en-US" sz="1600" dirty="0"/>
              <a:t> </a:t>
            </a:r>
            <a:r>
              <a:rPr lang="en-US" sz="1600" dirty="0" err="1" smtClean="0"/>
              <a:t>deskundig</a:t>
            </a:r>
            <a:r>
              <a:rPr lang="en-US" sz="1600" dirty="0" smtClean="0"/>
              <a:t> </a:t>
            </a:r>
            <a:r>
              <a:rPr lang="en-US" sz="1600" dirty="0"/>
              <a:t>en </a:t>
            </a:r>
            <a:r>
              <a:rPr lang="en-US" sz="1600" dirty="0" err="1"/>
              <a:t>snel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42B6D9-E09C-4FAA-92CB-089EA85FD65A}"/>
              </a:ext>
            </a:extLst>
          </p:cNvPr>
          <p:cNvSpPr/>
          <p:nvPr/>
        </p:nvSpPr>
        <p:spPr>
          <a:xfrm>
            <a:off x="4269148" y="4273120"/>
            <a:ext cx="3524565" cy="1869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accent1"/>
                </a:solidFill>
              </a:rPr>
              <a:t>We </a:t>
            </a:r>
            <a:r>
              <a:rPr lang="en-US" sz="1600" b="1" dirty="0" err="1" smtClean="0">
                <a:solidFill>
                  <a:schemeClr val="accent1"/>
                </a:solidFill>
              </a:rPr>
              <a:t>handelen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 err="1" smtClean="0">
                <a:solidFill>
                  <a:schemeClr val="accent1"/>
                </a:solidFill>
              </a:rPr>
              <a:t>alsof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>
                <a:solidFill>
                  <a:schemeClr val="accent1"/>
                </a:solidFill>
              </a:rPr>
              <a:t>we </a:t>
            </a:r>
            <a:r>
              <a:rPr lang="en-US" sz="1600" b="1" dirty="0" err="1">
                <a:solidFill>
                  <a:schemeClr val="accent1"/>
                </a:solidFill>
              </a:rPr>
              <a:t>zelf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eigenaar</a:t>
            </a:r>
            <a:r>
              <a:rPr lang="en-US" sz="1600" b="1" dirty="0">
                <a:solidFill>
                  <a:schemeClr val="accent1"/>
                </a:solidFill>
              </a:rPr>
              <a:t> van het </a:t>
            </a:r>
            <a:r>
              <a:rPr lang="en-US" sz="1600" b="1" dirty="0" err="1">
                <a:solidFill>
                  <a:schemeClr val="accent1"/>
                </a:solidFill>
              </a:rPr>
              <a:t>bedrijf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zijn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dirty="0" smtClean="0"/>
              <a:t>We </a:t>
            </a:r>
            <a:r>
              <a:rPr lang="en-US" sz="1600" dirty="0" err="1" smtClean="0"/>
              <a:t>respecteren</a:t>
            </a:r>
            <a:r>
              <a:rPr lang="en-US" sz="1600" dirty="0" smtClean="0"/>
              <a:t> </a:t>
            </a:r>
            <a:r>
              <a:rPr lang="en-US" sz="1600" dirty="0" err="1" smtClean="0"/>
              <a:t>elkaar</a:t>
            </a:r>
            <a:r>
              <a:rPr lang="en-US" sz="1600" dirty="0" smtClean="0"/>
              <a:t> </a:t>
            </a:r>
            <a:r>
              <a:rPr lang="en-US" sz="1600" dirty="0"/>
              <a:t>door </a:t>
            </a:r>
            <a:r>
              <a:rPr lang="en-US" sz="1600" dirty="0" err="1"/>
              <a:t>verantwoordelijkheid</a:t>
            </a:r>
            <a:r>
              <a:rPr lang="en-US" sz="1600" dirty="0"/>
              <a:t> </a:t>
            </a:r>
            <a:r>
              <a:rPr lang="en-US" sz="1600" dirty="0" err="1"/>
              <a:t>te</a:t>
            </a:r>
            <a:r>
              <a:rPr lang="en-US" sz="1600" dirty="0"/>
              <a:t> </a:t>
            </a:r>
            <a:r>
              <a:rPr lang="en-US" sz="1600" dirty="0" err="1"/>
              <a:t>nemen</a:t>
            </a:r>
            <a:r>
              <a:rPr lang="en-US" sz="1600" dirty="0"/>
              <a:t>. </a:t>
            </a:r>
            <a:r>
              <a:rPr lang="en-US" sz="1600" dirty="0" smtClean="0"/>
              <a:t>We </a:t>
            </a:r>
            <a:r>
              <a:rPr lang="en-US" sz="1600" dirty="0" err="1" smtClean="0"/>
              <a:t>handelen</a:t>
            </a:r>
            <a:r>
              <a:rPr lang="en-US" sz="1600" dirty="0" smtClean="0"/>
              <a:t> </a:t>
            </a:r>
            <a:r>
              <a:rPr lang="en-US" sz="1600" dirty="0" err="1" smtClean="0"/>
              <a:t>altijd</a:t>
            </a:r>
            <a:r>
              <a:rPr lang="en-US" sz="1600" dirty="0" smtClean="0"/>
              <a:t> </a:t>
            </a:r>
            <a:r>
              <a:rPr lang="en-US" sz="1600" dirty="0"/>
              <a:t>in het </a:t>
            </a:r>
            <a:r>
              <a:rPr lang="en-US" sz="1600" dirty="0" err="1" smtClean="0"/>
              <a:t>beste</a:t>
            </a:r>
            <a:r>
              <a:rPr lang="en-US" sz="1600" dirty="0" smtClean="0"/>
              <a:t> </a:t>
            </a:r>
            <a:r>
              <a:rPr lang="en-US" sz="1600" dirty="0" err="1" smtClean="0"/>
              <a:t>belang</a:t>
            </a:r>
            <a:r>
              <a:rPr lang="en-US" sz="1600" dirty="0" smtClean="0"/>
              <a:t> </a:t>
            </a:r>
            <a:r>
              <a:rPr lang="en-US" sz="1600" dirty="0"/>
              <a:t>van </a:t>
            </a:r>
            <a:r>
              <a:rPr lang="en-US" sz="1600" dirty="0" err="1"/>
              <a:t>ons</a:t>
            </a:r>
            <a:r>
              <a:rPr lang="en-US" sz="1600" dirty="0"/>
              <a:t> </a:t>
            </a:r>
            <a:r>
              <a:rPr lang="en-US" sz="1600" dirty="0" err="1"/>
              <a:t>bedrijf</a:t>
            </a:r>
            <a:r>
              <a:rPr lang="en-US" sz="1600" dirty="0"/>
              <a:t>, </a:t>
            </a:r>
            <a:r>
              <a:rPr lang="en-US" sz="1600" dirty="0" err="1"/>
              <a:t>onze</a:t>
            </a:r>
            <a:r>
              <a:rPr lang="en-US" sz="1600" dirty="0"/>
              <a:t> </a:t>
            </a:r>
            <a:r>
              <a:rPr lang="en-US" sz="1600" dirty="0" err="1"/>
              <a:t>klanten</a:t>
            </a:r>
            <a:r>
              <a:rPr lang="en-US" sz="1600" dirty="0"/>
              <a:t>, </a:t>
            </a:r>
            <a:r>
              <a:rPr lang="en-US" sz="1600" dirty="0" err="1"/>
              <a:t>aandeelhouders</a:t>
            </a:r>
            <a:r>
              <a:rPr lang="en-US" sz="1600" dirty="0"/>
              <a:t> en </a:t>
            </a:r>
            <a:r>
              <a:rPr lang="en-US" sz="1600" dirty="0" err="1"/>
              <a:t>gemeenschappen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29E7D4-F3A5-4D45-B699-386B383265EB}"/>
              </a:ext>
            </a:extLst>
          </p:cNvPr>
          <p:cNvSpPr/>
          <p:nvPr/>
        </p:nvSpPr>
        <p:spPr>
          <a:xfrm>
            <a:off x="8256214" y="4273120"/>
            <a:ext cx="3418336" cy="1204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 smtClean="0">
                <a:solidFill>
                  <a:schemeClr val="accent1"/>
                </a:solidFill>
              </a:rPr>
              <a:t>We </a:t>
            </a:r>
            <a:r>
              <a:rPr lang="en-US" sz="1600" b="1" dirty="0" err="1" smtClean="0">
                <a:solidFill>
                  <a:schemeClr val="accent1"/>
                </a:solidFill>
              </a:rPr>
              <a:t>doen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 err="1" smtClean="0">
                <a:solidFill>
                  <a:schemeClr val="accent1"/>
                </a:solidFill>
              </a:rPr>
              <a:t>alles</a:t>
            </a:r>
            <a:r>
              <a:rPr lang="en-US" sz="1600" b="1" dirty="0" smtClean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elke</a:t>
            </a:r>
            <a:r>
              <a:rPr lang="en-US" sz="1600" b="1" dirty="0">
                <a:solidFill>
                  <a:schemeClr val="accent1"/>
                </a:solidFill>
              </a:rPr>
              <a:t> dag </a:t>
            </a:r>
            <a:r>
              <a:rPr lang="en-US" sz="1600" b="1" dirty="0" err="1">
                <a:solidFill>
                  <a:schemeClr val="accent1"/>
                </a:solidFill>
              </a:rPr>
              <a:t>een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beetje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beter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dan</a:t>
            </a:r>
            <a:r>
              <a:rPr lang="en-US" sz="1600" b="1" dirty="0">
                <a:solidFill>
                  <a:schemeClr val="accent1"/>
                </a:solidFill>
              </a:rPr>
              <a:t> </a:t>
            </a:r>
            <a:r>
              <a:rPr lang="en-US" sz="1600" b="1" dirty="0" err="1">
                <a:solidFill>
                  <a:schemeClr val="accent1"/>
                </a:solidFill>
              </a:rPr>
              <a:t>gisteren</a:t>
            </a:r>
            <a:r>
              <a:rPr lang="en-US" sz="1600" b="1" dirty="0">
                <a:solidFill>
                  <a:schemeClr val="accent1"/>
                </a:solidFill>
              </a:rPr>
              <a:t>.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dirty="0" smtClean="0"/>
              <a:t>We </a:t>
            </a:r>
            <a:r>
              <a:rPr lang="en-US" sz="1600" dirty="0" err="1" smtClean="0"/>
              <a:t>leren</a:t>
            </a:r>
            <a:r>
              <a:rPr lang="en-US" sz="1600" dirty="0" smtClean="0"/>
              <a:t> </a:t>
            </a:r>
            <a:r>
              <a:rPr lang="en-US" sz="1600" dirty="0" err="1" smtClean="0"/>
              <a:t>continu</a:t>
            </a:r>
            <a:r>
              <a:rPr lang="en-US" sz="1600" dirty="0" smtClean="0"/>
              <a:t>. We </a:t>
            </a:r>
            <a:r>
              <a:rPr lang="en-US" sz="1600" dirty="0" err="1" smtClean="0"/>
              <a:t>ontwikkelen</a:t>
            </a:r>
            <a:r>
              <a:rPr lang="en-US" sz="1600" dirty="0" smtClean="0"/>
              <a:t> </a:t>
            </a:r>
            <a:r>
              <a:rPr lang="en-US" sz="1600" dirty="0" err="1" smtClean="0"/>
              <a:t>onze</a:t>
            </a:r>
            <a:r>
              <a:rPr lang="en-US" sz="1600" dirty="0" smtClean="0"/>
              <a:t> </a:t>
            </a:r>
            <a:r>
              <a:rPr lang="en-US" sz="1600" dirty="0" err="1"/>
              <a:t>mensen</a:t>
            </a:r>
            <a:r>
              <a:rPr lang="en-US" sz="1600" dirty="0"/>
              <a:t> om </a:t>
            </a:r>
            <a:r>
              <a:rPr lang="en-US" sz="1600" dirty="0" err="1"/>
              <a:t>onze</a:t>
            </a:r>
            <a:r>
              <a:rPr lang="en-US" sz="1600" dirty="0"/>
              <a:t> </a:t>
            </a:r>
            <a:r>
              <a:rPr lang="en-US" sz="1600" dirty="0" err="1"/>
              <a:t>activiteiten</a:t>
            </a:r>
            <a:r>
              <a:rPr lang="en-US" sz="1600" dirty="0"/>
              <a:t> </a:t>
            </a:r>
            <a:r>
              <a:rPr lang="en-US" sz="1600" dirty="0" err="1" smtClean="0"/>
              <a:t>te</a:t>
            </a:r>
            <a:r>
              <a:rPr lang="en-US" sz="1600" dirty="0" smtClean="0"/>
              <a:t> </a:t>
            </a:r>
            <a:r>
              <a:rPr lang="en-US" sz="1600" dirty="0" err="1" smtClean="0"/>
              <a:t>laten</a:t>
            </a:r>
            <a:r>
              <a:rPr lang="en-US" sz="1600" dirty="0" smtClean="0"/>
              <a:t> </a:t>
            </a:r>
            <a:r>
              <a:rPr lang="en-US" sz="1600" dirty="0" err="1"/>
              <a:t>groeien</a:t>
            </a:r>
            <a:r>
              <a:rPr lang="en-US" sz="1600" dirty="0"/>
              <a:t>.</a:t>
            </a:r>
            <a:endParaRPr lang="en-US" sz="12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>
                <a:solidFill>
                  <a:schemeClr val="bg1"/>
                </a:solidFill>
              </a:rPr>
              <a:t>Wij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err="1">
                <a:solidFill>
                  <a:schemeClr val="bg1"/>
                </a:solidFill>
              </a:rPr>
              <a:t>zijn</a:t>
            </a:r>
            <a:r>
              <a:rPr lang="en-US" sz="3200" b="1" dirty="0">
                <a:solidFill>
                  <a:schemeClr val="bg1"/>
                </a:solidFill>
              </a:rPr>
              <a:t> ‘PPG Proud’</a:t>
            </a:r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2</TotalTime>
  <Words>401</Words>
  <Application>Microsoft Office PowerPoint</Application>
  <PresentationFormat>Custom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Dennis Guo</cp:lastModifiedBy>
  <cp:revision>234</cp:revision>
  <dcterms:created xsi:type="dcterms:W3CDTF">2017-09-19T01:11:20Z</dcterms:created>
  <dcterms:modified xsi:type="dcterms:W3CDTF">2019-03-26T13:09:31Z</dcterms:modified>
</cp:coreProperties>
</file>