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9" r:id="rId2"/>
    <p:sldId id="257" r:id="rId3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176" userDrawn="1">
          <p15:clr>
            <a:srgbClr val="A4A3A4"/>
          </p15:clr>
        </p15:guide>
        <p15:guide id="3" orient="horz" pos="648" userDrawn="1">
          <p15:clr>
            <a:srgbClr val="A4A3A4"/>
          </p15:clr>
        </p15:guide>
        <p15:guide id="4" pos="3839">
          <p15:clr>
            <a:srgbClr val="A4A3A4"/>
          </p15:clr>
        </p15:guide>
        <p15:guide id="5" pos="162">
          <p15:clr>
            <a:srgbClr val="A4A3A4"/>
          </p15:clr>
        </p15:guide>
        <p15:guide id="6" pos="75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fardi, Alicia" initials="CA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1A95"/>
    <a:srgbClr val="0078A9"/>
    <a:srgbClr val="0D6498"/>
    <a:srgbClr val="666666"/>
    <a:srgbClr val="0078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19" autoAdjust="0"/>
    <p:restoredTop sz="92863" autoAdjust="0"/>
  </p:normalViewPr>
  <p:slideViewPr>
    <p:cSldViewPr snapToGrid="0" snapToObjects="1">
      <p:cViewPr varScale="1">
        <p:scale>
          <a:sx n="64" d="100"/>
          <a:sy n="64" d="100"/>
        </p:scale>
        <p:origin x="468" y="44"/>
      </p:cViewPr>
      <p:guideLst>
        <p:guide orient="horz" pos="2160"/>
        <p:guide orient="horz" pos="4176"/>
        <p:guide orient="horz" pos="648"/>
        <p:guide pos="3839"/>
        <p:guide pos="162"/>
        <p:guide pos="75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40" d="100"/>
          <a:sy n="140" d="100"/>
        </p:scale>
        <p:origin x="-4528" y="-120"/>
      </p:cViewPr>
      <p:guideLst>
        <p:guide orient="horz" pos="2880"/>
        <p:guide pos="2160"/>
      </p:guideLst>
    </p:cSldViewPr>
  </p:notesViewPr>
  <p:gridSpacing cx="38100" cy="3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E07F07-8CDD-4267-B475-B03ABD6DD250}" type="datetime9">
              <a:rPr lang="en-US" smtClean="0">
                <a:latin typeface="Arial"/>
              </a:rPr>
              <a:t>3/6/2019 10:12:42 AM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804E7-8FD6-B940-92E8-B861F73EDC79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753607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15C8695D-58CF-4314-AA3F-3A6EB4474163}" type="datetime9">
              <a:rPr lang="en-US" smtClean="0"/>
              <a:t>3/6/2019 10:12:42 AM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3499" y="4343400"/>
            <a:ext cx="6712857" cy="44105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62785"/>
            <a:ext cx="2971800" cy="2796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62785"/>
            <a:ext cx="2971800" cy="2796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11B7F05-7B39-E647-A9E3-96758711969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35396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5C8695D-58CF-4314-AA3F-3A6EB4474163}" type="datetime9">
              <a:rPr lang="en-US" smtClean="0"/>
              <a:t>3/6/2019 10:12:42 AM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B7F05-7B39-E647-A9E3-96758711969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641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5C8695D-58CF-4314-AA3F-3A6EB4474163}" type="datetime9">
              <a:rPr lang="en-US" smtClean="0"/>
              <a:t>3/6/2019 10:12:42 AM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B7F05-7B39-E647-A9E3-96758711969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877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2947134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3999202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2801" y="4779106"/>
            <a:ext cx="3303002" cy="365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37FA42-C06C-4BE0-AE35-B6EF2728CBF5}"/>
              </a:ext>
            </a:extLst>
          </p:cNvPr>
          <p:cNvSpPr/>
          <p:nvPr userDrawn="1"/>
        </p:nvSpPr>
        <p:spPr>
          <a:xfrm>
            <a:off x="8483628" y="0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9FCFEBA5-E832-4F45-9A7E-E488F4C2670A}"/>
              </a:ext>
            </a:extLst>
          </p:cNvPr>
          <p:cNvSpPr/>
          <p:nvPr userDrawn="1"/>
        </p:nvSpPr>
        <p:spPr>
          <a:xfrm>
            <a:off x="0" y="316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9943623-5485-401A-8775-62BA62BADBB0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6" name="AutoShape 3">
              <a:extLst>
                <a:ext uri="{FF2B5EF4-FFF2-40B4-BE49-F238E27FC236}">
                  <a16:creationId xmlns:a16="http://schemas.microsoft.com/office/drawing/2014/main" id="{8FC9C8D4-0615-4A0B-A7C3-E547A633371E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79D9E737-BEF2-4EA6-B1BA-38D4FD9A78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25684F7A-DE27-4CE2-AA0C-C355375CA61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925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1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312801" y="1272029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6"/>
          </p:nvPr>
        </p:nvSpPr>
        <p:spPr>
          <a:xfrm>
            <a:off x="312801" y="3740212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7"/>
          </p:nvPr>
        </p:nvSpPr>
        <p:spPr>
          <a:xfrm>
            <a:off x="6283833" y="1272029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idx="18"/>
          </p:nvPr>
        </p:nvSpPr>
        <p:spPr>
          <a:xfrm>
            <a:off x="6283833" y="3740212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44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2801" y="323849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4668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96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0"/>
            <a:ext cx="4010039" cy="1162050"/>
          </a:xfrm>
        </p:spPr>
        <p:txBody>
          <a:bodyPr anchor="t" anchorCtr="0">
            <a:normAutofit/>
          </a:bodyPr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kern="1200" dirty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801" y="1530351"/>
            <a:ext cx="4010039" cy="446722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496545" y="323850"/>
            <a:ext cx="7482730" cy="567372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33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801" y="5274397"/>
            <a:ext cx="11667744" cy="72318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12800" y="1274831"/>
            <a:ext cx="11667744" cy="390024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312800" y="323848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040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/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AD9D9EF-93A8-4AD0-9293-A912F1609535}"/>
              </a:ext>
            </a:extLst>
          </p:cNvPr>
          <p:cNvSpPr/>
          <p:nvPr userDrawn="1"/>
        </p:nvSpPr>
        <p:spPr>
          <a:xfrm>
            <a:off x="8483628" y="1411869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9E79D0B-0FBC-4730-8F48-331668759A21}"/>
              </a:ext>
            </a:extLst>
          </p:cNvPr>
          <p:cNvSpPr/>
          <p:nvPr userDrawn="1"/>
        </p:nvSpPr>
        <p:spPr>
          <a:xfrm>
            <a:off x="0" y="1412185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3748407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4800475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2801" y="5580379"/>
            <a:ext cx="3303002" cy="365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B375D4-5229-42D1-ACCC-C091DAB25EB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11114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7" name="Picture Placeholder 15">
            <a:extLst>
              <a:ext uri="{FF2B5EF4-FFF2-40B4-BE49-F238E27FC236}">
                <a16:creationId xmlns:a16="http://schemas.microsoft.com/office/drawing/2014/main" id="{9AA1076D-6C42-4BB3-BA4D-45B182AC9A4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49692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94262E97-B7F8-4095-A959-B2C6D66AE0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10498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C14C4D13-49AC-4208-BEFF-0899F4B2E2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171305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B45521B-19CF-4896-9FE3-1999B9EA125E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13" name="AutoShape 3">
              <a:extLst>
                <a:ext uri="{FF2B5EF4-FFF2-40B4-BE49-F238E27FC236}">
                  <a16:creationId xmlns:a16="http://schemas.microsoft.com/office/drawing/2014/main" id="{57B3E829-3CFB-4B36-953E-0C83E5B45ABF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CE947B8F-5191-48CF-9983-277C5B42517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E1AC0A29-4514-4A1F-AD21-EBF26E5A0AB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41262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/ 8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AD9D9EF-93A8-4AD0-9293-A912F1609535}"/>
              </a:ext>
            </a:extLst>
          </p:cNvPr>
          <p:cNvSpPr/>
          <p:nvPr userDrawn="1"/>
        </p:nvSpPr>
        <p:spPr>
          <a:xfrm>
            <a:off x="8483628" y="541430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9E79D0B-0FBC-4730-8F48-331668759A21}"/>
              </a:ext>
            </a:extLst>
          </p:cNvPr>
          <p:cNvSpPr/>
          <p:nvPr userDrawn="1"/>
        </p:nvSpPr>
        <p:spPr>
          <a:xfrm>
            <a:off x="0" y="541746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4301719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5353787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2801" y="6133691"/>
            <a:ext cx="3303002" cy="365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B375D4-5229-42D1-ACCC-C091DAB25EB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11114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7" name="Picture Placeholder 15">
            <a:extLst>
              <a:ext uri="{FF2B5EF4-FFF2-40B4-BE49-F238E27FC236}">
                <a16:creationId xmlns:a16="http://schemas.microsoft.com/office/drawing/2014/main" id="{9AA1076D-6C42-4BB3-BA4D-45B182AC9A4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49692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94262E97-B7F8-4095-A959-B2C6D66AE0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10498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C14C4D13-49AC-4208-BEFF-0899F4B2E2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171305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2" name="Picture Placeholder 15">
            <a:extLst>
              <a:ext uri="{FF2B5EF4-FFF2-40B4-BE49-F238E27FC236}">
                <a16:creationId xmlns:a16="http://schemas.microsoft.com/office/drawing/2014/main" id="{8551A6AA-0DDB-472D-92D8-186C60964D8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-11114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3" name="Picture Placeholder 15">
            <a:extLst>
              <a:ext uri="{FF2B5EF4-FFF2-40B4-BE49-F238E27FC236}">
                <a16:creationId xmlns:a16="http://schemas.microsoft.com/office/drawing/2014/main" id="{DA54D021-A2D3-452B-9B40-9EA760DA76B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49692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5" name="Picture Placeholder 15">
            <a:extLst>
              <a:ext uri="{FF2B5EF4-FFF2-40B4-BE49-F238E27FC236}">
                <a16:creationId xmlns:a16="http://schemas.microsoft.com/office/drawing/2014/main" id="{0F441EE1-8684-45D1-B369-F2A4BA5A1F4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10498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20" name="Picture Placeholder 15">
            <a:extLst>
              <a:ext uri="{FF2B5EF4-FFF2-40B4-BE49-F238E27FC236}">
                <a16:creationId xmlns:a16="http://schemas.microsoft.com/office/drawing/2014/main" id="{77C693E8-D9B1-4809-A109-260467A3360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9171305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993CC0D-3074-4AD4-A94C-910A9BA098A6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22" name="AutoShape 3">
              <a:extLst>
                <a:ext uri="{FF2B5EF4-FFF2-40B4-BE49-F238E27FC236}">
                  <a16:creationId xmlns:a16="http://schemas.microsoft.com/office/drawing/2014/main" id="{BFAFFA36-D600-4C51-AF2B-30539E1547D2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18CB3051-2861-4436-932F-FA590D2538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FE5DA626-CD00-4C57-9476-DF4A9282495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8887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2817076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3869144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85F325-7987-4A1E-820A-9A64A1B13356}"/>
              </a:ext>
            </a:extLst>
          </p:cNvPr>
          <p:cNvSpPr/>
          <p:nvPr userDrawn="1"/>
        </p:nvSpPr>
        <p:spPr>
          <a:xfrm>
            <a:off x="8483628" y="2209310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352936BF-BEFE-420D-886B-904153FF49AA}"/>
              </a:ext>
            </a:extLst>
          </p:cNvPr>
          <p:cNvSpPr/>
          <p:nvPr userDrawn="1"/>
        </p:nvSpPr>
        <p:spPr>
          <a:xfrm>
            <a:off x="0" y="2209626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16CD038-E25B-4D56-AD0F-FE7F0A79FFE1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9" name="AutoShape 3">
              <a:extLst>
                <a:ext uri="{FF2B5EF4-FFF2-40B4-BE49-F238E27FC236}">
                  <a16:creationId xmlns:a16="http://schemas.microsoft.com/office/drawing/2014/main" id="{B6F7245D-1C05-4600-AB5F-8B2A58AA1A13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6E94F68-D986-4E6B-BFB0-49F417338B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D644B35B-E216-447A-90E5-F60080EB255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4391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12801" y="1274826"/>
            <a:ext cx="11667744" cy="471322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312801" y="323848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6775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0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12801" y="1274826"/>
            <a:ext cx="5699986" cy="4713224"/>
          </a:xfrm>
        </p:spPr>
        <p:txBody>
          <a:bodyPr/>
          <a:lstStyle>
            <a:lvl8pPr>
              <a:defRPr baseline="0"/>
            </a:lvl8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4"/>
          </p:nvPr>
        </p:nvSpPr>
        <p:spPr>
          <a:xfrm>
            <a:off x="6279289" y="1274826"/>
            <a:ext cx="5699986" cy="4713224"/>
          </a:xfrm>
        </p:spPr>
        <p:txBody>
          <a:bodyPr/>
          <a:lstStyle>
            <a:lvl8pPr>
              <a:defRPr baseline="0"/>
            </a:lvl8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08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2801" y="1274826"/>
            <a:ext cx="5696712" cy="800100"/>
          </a:xfrm>
        </p:spPr>
        <p:txBody>
          <a:bodyPr anchor="b" anchorCtr="0">
            <a:normAutofit/>
          </a:bodyPr>
          <a:lstStyle>
            <a:lvl1pPr marL="0" indent="0">
              <a:buNone/>
              <a:defRPr sz="22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12801" y="323850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2801" y="2217798"/>
            <a:ext cx="5696712" cy="3770252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/>
          </p:nvPr>
        </p:nvSpPr>
        <p:spPr>
          <a:xfrm>
            <a:off x="6283833" y="1274826"/>
            <a:ext cx="5696712" cy="800100"/>
          </a:xfrm>
        </p:spPr>
        <p:txBody>
          <a:bodyPr anchor="b" anchorCtr="0">
            <a:normAutofit/>
          </a:bodyPr>
          <a:lstStyle>
            <a:lvl1pPr marL="0" indent="0">
              <a:buNone/>
              <a:defRPr sz="22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6283833" y="2217798"/>
            <a:ext cx="5696712" cy="377025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18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Column_Right Two 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0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312801" y="1272033"/>
            <a:ext cx="5696712" cy="471602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5"/>
          </p:nvPr>
        </p:nvSpPr>
        <p:spPr>
          <a:xfrm>
            <a:off x="6283833" y="1272029"/>
            <a:ext cx="5696712" cy="22522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6283833" y="3740212"/>
            <a:ext cx="5696712" cy="22522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50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Column_Left Two 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1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283833" y="1272033"/>
            <a:ext cx="5696712" cy="471602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312801" y="1272033"/>
            <a:ext cx="5695950" cy="2252222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312801" y="3740212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4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2801" y="323849"/>
            <a:ext cx="11671300" cy="8595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2801" y="1274825"/>
            <a:ext cx="11671300" cy="47091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3612" y="6496406"/>
            <a:ext cx="9458086" cy="17222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1000">
                <a:solidFill>
                  <a:schemeClr val="tx2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7975" y="6496406"/>
            <a:ext cx="455637" cy="17222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1000">
                <a:solidFill>
                  <a:schemeClr val="tx2"/>
                </a:solidFill>
                <a:latin typeface="+mn-lt"/>
                <a:cs typeface="Arial"/>
              </a:defRPr>
            </a:lvl1pPr>
          </a:lstStyle>
          <a:p>
            <a:fld id="{FD9C4343-C115-504A-8D4F-0B17318D4A4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14AC450-A444-4FB7-A912-BAC4442AC7CB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20"/>
            <a:ext cx="12188825" cy="17995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FE26706-6D08-49C6-82C1-FD672DAA576B}"/>
              </a:ext>
            </a:extLst>
          </p:cNvPr>
          <p:cNvGrpSpPr/>
          <p:nvPr userDrawn="1"/>
        </p:nvGrpSpPr>
        <p:grpSpPr>
          <a:xfrm>
            <a:off x="11285538" y="6172200"/>
            <a:ext cx="646112" cy="501650"/>
            <a:chOff x="11285538" y="6172200"/>
            <a:chExt cx="646112" cy="501650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7D445D72-183F-4FF4-9246-6BB9B4CA23D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1285538" y="6172200"/>
              <a:ext cx="646112" cy="501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404F8B20-DF39-47F2-870D-969C2C94C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85538" y="6172200"/>
              <a:ext cx="646112" cy="501650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0E3DD506-5D29-4B7D-8ABE-3448063FD4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315700" y="6205538"/>
              <a:ext cx="585787" cy="422275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82191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8" r:id="rId2"/>
    <p:sldLayoutId id="2147483671" r:id="rId3"/>
    <p:sldLayoutId id="2147483669" r:id="rId4"/>
    <p:sldLayoutId id="2147483667" r:id="rId5"/>
    <p:sldLayoutId id="2147483652" r:id="rId6"/>
    <p:sldLayoutId id="2147483653" r:id="rId7"/>
    <p:sldLayoutId id="2147483659" r:id="rId8"/>
    <p:sldLayoutId id="2147483660" r:id="rId9"/>
    <p:sldLayoutId id="2147483662" r:id="rId10"/>
    <p:sldLayoutId id="2147483654" r:id="rId11"/>
    <p:sldLayoutId id="2147483655" r:id="rId12"/>
    <p:sldLayoutId id="2147483656" r:id="rId13"/>
    <p:sldLayoutId id="2147483657" r:id="rId14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hf sldNum="0"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233363" indent="-233363" algn="l" defTabSz="457200" rtl="0" eaLnBrk="1" latinLnBrk="0" hangingPunct="1">
        <a:lnSpc>
          <a:spcPct val="90000"/>
        </a:lnSpc>
        <a:spcBef>
          <a:spcPts val="1400"/>
        </a:spcBef>
        <a:spcAft>
          <a:spcPts val="0"/>
        </a:spcAft>
        <a:buClr>
          <a:schemeClr val="accent1"/>
        </a:buClr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1450" algn="l" defTabSz="457200" rtl="0" eaLnBrk="1" latinLnBrk="0" hangingPunct="1">
        <a:lnSpc>
          <a:spcPct val="90000"/>
        </a:lnSpc>
        <a:spcBef>
          <a:spcPts val="600"/>
        </a:spcBef>
        <a:spcAft>
          <a:spcPts val="0"/>
        </a:spcAft>
        <a:buClr>
          <a:schemeClr val="accent1"/>
        </a:buClr>
        <a:buSzPct val="85000"/>
        <a:buFont typeface="Arial"/>
        <a:buChar char="•"/>
        <a:defRPr sz="2200" b="0" i="0" kern="1200">
          <a:solidFill>
            <a:schemeClr val="tx1"/>
          </a:solidFill>
          <a:latin typeface="Arial"/>
          <a:ea typeface="+mn-ea"/>
          <a:cs typeface="Arial"/>
        </a:defRPr>
      </a:lvl2pPr>
      <a:lvl3pPr marL="685800" indent="-171450" algn="l" defTabSz="457200" rtl="0" eaLnBrk="1" latinLnBrk="0" hangingPunct="1">
        <a:lnSpc>
          <a:spcPct val="90000"/>
        </a:lnSpc>
        <a:spcBef>
          <a:spcPts val="600"/>
        </a:spcBef>
        <a:spcAft>
          <a:spcPts val="0"/>
        </a:spcAft>
        <a:buClr>
          <a:schemeClr val="accent1"/>
        </a:buClr>
        <a:buSzPct val="80000"/>
        <a:buFont typeface="Arial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Arial"/>
        </a:defRPr>
      </a:lvl3pPr>
      <a:lvl4pPr marL="857250" indent="-171450" algn="l" defTabSz="457200" rtl="0" eaLnBrk="1" latinLnBrk="0" hangingPunct="1">
        <a:lnSpc>
          <a:spcPct val="90000"/>
        </a:lnSpc>
        <a:spcBef>
          <a:spcPts val="400"/>
        </a:spcBef>
        <a:spcAft>
          <a:spcPts val="0"/>
        </a:spcAft>
        <a:buClr>
          <a:schemeClr val="accent1"/>
        </a:buClr>
        <a:buSzPct val="60000"/>
        <a:buFont typeface="Arial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Arial"/>
        </a:defRPr>
      </a:lvl4pPr>
      <a:lvl5pPr marL="1028700" indent="-171450" algn="l" defTabSz="457200" rtl="0" eaLnBrk="1" latinLnBrk="0" hangingPunct="1">
        <a:lnSpc>
          <a:spcPct val="90000"/>
        </a:lnSpc>
        <a:spcBef>
          <a:spcPts val="300"/>
        </a:spcBef>
        <a:spcAft>
          <a:spcPts val="0"/>
        </a:spcAft>
        <a:buClr>
          <a:schemeClr val="accent1"/>
        </a:buClr>
        <a:buSzPct val="60000"/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Arial"/>
        </a:defRPr>
      </a:lvl5pPr>
      <a:lvl6pPr marL="800100" indent="-114300" algn="l" defTabSz="457200" rtl="0" eaLnBrk="1" latinLnBrk="0" hangingPunct="1">
        <a:spcBef>
          <a:spcPts val="528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915988" indent="-115888" algn="l" defTabSz="457200" rtl="0" eaLnBrk="1" latinLnBrk="0" hangingPunct="1">
        <a:spcBef>
          <a:spcPts val="528"/>
        </a:spcBef>
        <a:spcAft>
          <a:spcPts val="0"/>
        </a:spcAft>
        <a:buClr>
          <a:schemeClr val="accent1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030288" indent="-1143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198563" indent="-106363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38DD5EBF-277B-48CD-AB80-7DDCA0EC5398}"/>
              </a:ext>
            </a:extLst>
          </p:cNvPr>
          <p:cNvGrpSpPr/>
          <p:nvPr/>
        </p:nvGrpSpPr>
        <p:grpSpPr>
          <a:xfrm>
            <a:off x="0" y="1299238"/>
            <a:ext cx="3674182" cy="478920"/>
            <a:chOff x="664598" y="-7374"/>
            <a:chExt cx="5875153" cy="765810"/>
          </a:xfrm>
          <a:solidFill>
            <a:schemeClr val="accent2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D9E7416-019C-4995-A2E2-2EB58A06BD3C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263EFC7B-1AEB-4DF9-8D3C-4721DFB32A7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5A5ECB3-5A99-48D4-A7A1-6D773F3CD5B9}"/>
              </a:ext>
            </a:extLst>
          </p:cNvPr>
          <p:cNvSpPr txBox="1"/>
          <p:nvPr/>
        </p:nvSpPr>
        <p:spPr>
          <a:xfrm>
            <a:off x="297951" y="1303824"/>
            <a:ext cx="260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我们</a:t>
            </a:r>
            <a:r>
              <a:rPr lang="zh-TW" altLang="en-US" sz="24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</a:t>
            </a: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宗旨</a:t>
            </a:r>
            <a:endParaRPr lang="en-US" sz="2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E81208-DD06-446B-8E48-FC2B102734F7}"/>
              </a:ext>
            </a:extLst>
          </p:cNvPr>
          <p:cNvSpPr txBox="1"/>
          <p:nvPr/>
        </p:nvSpPr>
        <p:spPr>
          <a:xfrm>
            <a:off x="3780889" y="1312412"/>
            <a:ext cx="5537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我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们保护并美化世界</a:t>
            </a:r>
            <a:endParaRPr 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E743F88-0569-4F98-96AB-F77BC047BE7A}"/>
              </a:ext>
            </a:extLst>
          </p:cNvPr>
          <p:cNvGrpSpPr/>
          <p:nvPr/>
        </p:nvGrpSpPr>
        <p:grpSpPr>
          <a:xfrm>
            <a:off x="0" y="2037183"/>
            <a:ext cx="3674182" cy="478920"/>
            <a:chOff x="664598" y="-7374"/>
            <a:chExt cx="5875153" cy="765810"/>
          </a:xfrm>
          <a:solidFill>
            <a:schemeClr val="accent4"/>
          </a:solidFill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6455E80-DF70-4C22-9AAF-53571BDB16CE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2" name="Right Triangle 21">
              <a:extLst>
                <a:ext uri="{FF2B5EF4-FFF2-40B4-BE49-F238E27FC236}">
                  <a16:creationId xmlns:a16="http://schemas.microsoft.com/office/drawing/2014/main" id="{79E7361E-8EF9-4182-B5B6-945060918A3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D4BFCC3-9E6F-49AF-812C-EFA6C7E23855}"/>
              </a:ext>
            </a:extLst>
          </p:cNvPr>
          <p:cNvSpPr txBox="1"/>
          <p:nvPr/>
        </p:nvSpPr>
        <p:spPr>
          <a:xfrm>
            <a:off x="297951" y="2041769"/>
            <a:ext cx="260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我们的战略</a:t>
            </a:r>
            <a:endParaRPr lang="en-US" sz="2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50EF23-C66B-4301-A953-E920F0403A92}"/>
              </a:ext>
            </a:extLst>
          </p:cNvPr>
          <p:cNvSpPr/>
          <p:nvPr/>
        </p:nvSpPr>
        <p:spPr>
          <a:xfrm>
            <a:off x="388312" y="2680466"/>
            <a:ext cx="3418336" cy="130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zh-CN" altLang="en-US" b="1" dirty="0" smtClean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持续</a:t>
            </a:r>
            <a:r>
              <a:rPr lang="zh-TW" altLang="en-US" b="1" dirty="0" smtClean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增</a:t>
            </a:r>
            <a:r>
              <a:rPr lang="zh-TW" altLang="en-US" b="1" dirty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长</a:t>
            </a:r>
            <a:r>
              <a:rPr lang="en-US" b="1" dirty="0" smtClean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en-US" b="1" dirty="0">
              <a:solidFill>
                <a:schemeClr val="accent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超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越市场和客户的需求，实现持续增长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全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面进入尚未进驻的市场和地区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加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强 </a:t>
            </a:r>
            <a:r>
              <a:rPr lang="en-US" altLang="zh-CN" sz="1400" dirty="0">
                <a:latin typeface="宋体" panose="02010600030101010101" pitchFamily="2" charset="-122"/>
                <a:ea typeface="宋体" panose="02010600030101010101" pitchFamily="2" charset="-122"/>
              </a:rPr>
              <a:t>PPG 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品牌建设，践行我们的宗旨</a:t>
            </a:r>
            <a:r>
              <a:rPr lang="en-US" altLang="zh-CN" sz="1400" dirty="0">
                <a:latin typeface="宋体" panose="02010600030101010101" pitchFamily="2" charset="-122"/>
                <a:ea typeface="宋体" panose="02010600030101010101" pitchFamily="2" charset="-122"/>
              </a:rPr>
              <a:t>—PPG: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我们保护并美化世界™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8ECF3AA-D5D8-47D1-A150-1E364FE21997}"/>
              </a:ext>
            </a:extLst>
          </p:cNvPr>
          <p:cNvSpPr/>
          <p:nvPr/>
        </p:nvSpPr>
        <p:spPr>
          <a:xfrm>
            <a:off x="4322263" y="2680466"/>
            <a:ext cx="3418336" cy="16712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zh-CN" altLang="en-US" b="1" dirty="0" smtClean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科技</a:t>
            </a:r>
            <a:r>
              <a:rPr lang="zh-TW" altLang="en-US" b="1" dirty="0" smtClean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创新</a:t>
            </a:r>
            <a:r>
              <a:rPr lang="en-US" b="1" dirty="0" smtClean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en-US" b="1" dirty="0">
              <a:solidFill>
                <a:schemeClr val="accent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创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新、创造，解决问题</a:t>
            </a:r>
            <a:r>
              <a:rPr lang="en-US" altLang="zh-CN" sz="1400" dirty="0"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提供可持续的解决方案，急之所急，以满足客户的需求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大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力推广我们世界领先的技术，全面覆盖我们的市场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与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客户合作，推动未来的成功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07C3A98-81B2-4FD2-8AC4-5988160A11C8}"/>
              </a:ext>
            </a:extLst>
          </p:cNvPr>
          <p:cNvSpPr/>
          <p:nvPr/>
        </p:nvSpPr>
        <p:spPr>
          <a:xfrm>
            <a:off x="8256214" y="2680466"/>
            <a:ext cx="3418336" cy="1127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zh-TW" altLang="en-US" b="1" dirty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客</a:t>
            </a:r>
            <a:r>
              <a:rPr lang="zh-TW" altLang="en-US" b="1" dirty="0" smtClean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户</a:t>
            </a:r>
            <a:r>
              <a:rPr lang="zh-CN" altLang="en-US" b="1" dirty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至上</a:t>
            </a:r>
            <a:endParaRPr lang="en-US" b="1" dirty="0">
              <a:solidFill>
                <a:schemeClr val="accent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为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我们的客户创造价值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了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解客户胜过客户了解自己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提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供无与伦比的响应速度和支持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D50E76E-C780-4309-A5C1-2A04356846E9}"/>
              </a:ext>
            </a:extLst>
          </p:cNvPr>
          <p:cNvSpPr/>
          <p:nvPr/>
        </p:nvSpPr>
        <p:spPr>
          <a:xfrm>
            <a:off x="388312" y="4704231"/>
            <a:ext cx="3418336" cy="1493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zh-CN" altLang="en-US" b="1" dirty="0" smtClean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重视</a:t>
            </a:r>
            <a:r>
              <a:rPr lang="zh-TW" altLang="en-US" b="1" dirty="0" smtClean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人</a:t>
            </a:r>
            <a:r>
              <a:rPr lang="zh-TW" altLang="en-US" b="1" dirty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才</a:t>
            </a:r>
            <a:endParaRPr lang="en-US" b="1" dirty="0">
              <a:solidFill>
                <a:schemeClr val="accent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引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领、启用、赋能并激励我们的员工，助力他们取得成功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建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立多元化的包容性团队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营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造积极的工作氛围，培养高标准的、合规的职业道德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A25F3E6-CF9E-4482-B44A-8DDAE8FACAAC}"/>
              </a:ext>
            </a:extLst>
          </p:cNvPr>
          <p:cNvSpPr/>
          <p:nvPr/>
        </p:nvSpPr>
        <p:spPr>
          <a:xfrm>
            <a:off x="4322263" y="4704231"/>
            <a:ext cx="3418336" cy="1310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zh-TW" altLang="en-US" b="1" dirty="0" smtClean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卓越运营</a:t>
            </a:r>
            <a:endParaRPr lang="en-US" b="1" dirty="0">
              <a:solidFill>
                <a:schemeClr val="accent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制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定并实施安全的工作实践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精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准聚焦于提高效率和利润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管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理我们的价值链，把对环境的影响降到最低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B5CAC41-8D74-4A6A-9792-477A981A4CA4}"/>
              </a:ext>
            </a:extLst>
          </p:cNvPr>
          <p:cNvSpPr/>
          <p:nvPr/>
        </p:nvSpPr>
        <p:spPr>
          <a:xfrm>
            <a:off x="8256214" y="4704231"/>
            <a:ext cx="3418336" cy="790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zh-CN" altLang="en-US" b="1" dirty="0" smtClean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回报</a:t>
            </a:r>
            <a:r>
              <a:rPr lang="zh-TW" altLang="en-US" b="1" dirty="0" smtClean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股</a:t>
            </a:r>
            <a:r>
              <a:rPr lang="zh-TW" altLang="en-US" b="1" dirty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东</a:t>
            </a:r>
            <a:endParaRPr lang="en-US" b="1" dirty="0">
              <a:solidFill>
                <a:schemeClr val="accent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持</a:t>
            </a:r>
            <a:r>
              <a:rPr lang="zh-CN" altLang="en-US" sz="1400" dirty="0">
                <a:latin typeface="宋体" panose="02010600030101010101" pitchFamily="2" charset="-122"/>
                <a:ea typeface="宋体" panose="02010600030101010101" pitchFamily="2" charset="-122"/>
              </a:rPr>
              <a:t>续提升销售额和收益，以提供卓越的股东回报</a:t>
            </a:r>
            <a:endParaRPr lang="en-US" sz="1400" baseline="30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D28B035-D9E7-4747-A8AE-7BA06F564931}"/>
              </a:ext>
            </a:extLst>
          </p:cNvPr>
          <p:cNvSpPr/>
          <p:nvPr/>
        </p:nvSpPr>
        <p:spPr>
          <a:xfrm>
            <a:off x="8969339" y="-28641"/>
            <a:ext cx="3219486" cy="102525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6E652DA-CE5F-4CB5-8F3D-1D604EBC21B1}"/>
              </a:ext>
            </a:extLst>
          </p:cNvPr>
          <p:cNvGrpSpPr/>
          <p:nvPr/>
        </p:nvGrpSpPr>
        <p:grpSpPr>
          <a:xfrm>
            <a:off x="0" y="-28641"/>
            <a:ext cx="11107236" cy="1025253"/>
            <a:chOff x="664598" y="-7374"/>
            <a:chExt cx="8296522" cy="76581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D160359-E6BF-4E14-8760-1716D050A2C0}"/>
                </a:ext>
              </a:extLst>
            </p:cNvPr>
            <p:cNvSpPr/>
            <p:nvPr/>
          </p:nvSpPr>
          <p:spPr>
            <a:xfrm>
              <a:off x="664598" y="-7374"/>
              <a:ext cx="7530712" cy="7658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8" name="Right Triangle 37">
              <a:extLst>
                <a:ext uri="{FF2B5EF4-FFF2-40B4-BE49-F238E27FC236}">
                  <a16:creationId xmlns:a16="http://schemas.microsoft.com/office/drawing/2014/main" id="{792761CF-31CD-44AA-B03E-3CA7A748CF42}"/>
                </a:ext>
              </a:extLst>
            </p:cNvPr>
            <p:cNvSpPr/>
            <p:nvPr/>
          </p:nvSpPr>
          <p:spPr>
            <a:xfrm flipV="1">
              <a:off x="8195310" y="-7374"/>
              <a:ext cx="765810" cy="76581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6EE1A9B1-A977-434C-8ED1-52697CB98460}"/>
              </a:ext>
            </a:extLst>
          </p:cNvPr>
          <p:cNvSpPr txBox="1"/>
          <p:nvPr/>
        </p:nvSpPr>
        <p:spPr>
          <a:xfrm>
            <a:off x="297951" y="197284"/>
            <a:ext cx="7346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我们是</a:t>
            </a:r>
            <a:r>
              <a:rPr lang="zh-TW" altLang="en-US" sz="32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en-US" altLang="zh-TW" sz="32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ONE</a:t>
            </a:r>
            <a:r>
              <a:rPr lang="zh-TW" altLang="en-US" sz="32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TW" sz="32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PPG”</a:t>
            </a:r>
            <a:endParaRPr lang="en-US" sz="32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CE81208-DD06-446B-8E48-FC2B102734F7}"/>
              </a:ext>
            </a:extLst>
          </p:cNvPr>
          <p:cNvSpPr txBox="1"/>
          <p:nvPr/>
        </p:nvSpPr>
        <p:spPr>
          <a:xfrm>
            <a:off x="3806648" y="1972580"/>
            <a:ext cx="7941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巩固我们作为世界领先的油漆、涂料和特种材料公司的地位，永葆行业一流。</a:t>
            </a:r>
            <a:endParaRPr lang="en-US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661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38DD5EBF-277B-48CD-AB80-7DDCA0EC5398}"/>
              </a:ext>
            </a:extLst>
          </p:cNvPr>
          <p:cNvGrpSpPr/>
          <p:nvPr/>
        </p:nvGrpSpPr>
        <p:grpSpPr>
          <a:xfrm>
            <a:off x="0" y="1299238"/>
            <a:ext cx="3674182" cy="478920"/>
            <a:chOff x="664598" y="-7374"/>
            <a:chExt cx="5875153" cy="765810"/>
          </a:xfrm>
          <a:solidFill>
            <a:schemeClr val="accent6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D9E7416-019C-4995-A2E2-2EB58A06BD3C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263EFC7B-1AEB-4DF9-8D3C-4721DFB32A7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5A5ECB3-5A99-48D4-A7A1-6D773F3CD5B9}"/>
              </a:ext>
            </a:extLst>
          </p:cNvPr>
          <p:cNvSpPr txBox="1"/>
          <p:nvPr/>
        </p:nvSpPr>
        <p:spPr>
          <a:xfrm>
            <a:off x="297951" y="1303824"/>
            <a:ext cx="260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PPG </a:t>
            </a: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成</a:t>
            </a:r>
            <a:r>
              <a:rPr lang="zh-CN" altLang="en-US" sz="24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功之道</a:t>
            </a:r>
            <a:endParaRPr lang="en-US" sz="2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D4BFCC3-9E6F-49AF-812C-EFA6C7E23855}"/>
              </a:ext>
            </a:extLst>
          </p:cNvPr>
          <p:cNvSpPr txBox="1"/>
          <p:nvPr/>
        </p:nvSpPr>
        <p:spPr>
          <a:xfrm>
            <a:off x="297951" y="2041769"/>
            <a:ext cx="260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Our Strategy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50EF23-C66B-4301-A953-E920F0403A92}"/>
              </a:ext>
            </a:extLst>
          </p:cNvPr>
          <p:cNvSpPr/>
          <p:nvPr/>
        </p:nvSpPr>
        <p:spPr>
          <a:xfrm>
            <a:off x="388312" y="2153769"/>
            <a:ext cx="3578898" cy="1055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zh-CN" altLang="en-US" sz="1600" b="1" dirty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我们携手客户，共创价</a:t>
            </a:r>
            <a:r>
              <a:rPr lang="zh-CN" altLang="en-US" sz="1600" b="1" dirty="0" smtClean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值</a:t>
            </a:r>
            <a:endParaRPr lang="en-US" altLang="zh-CN" sz="1600" b="1" dirty="0">
              <a:solidFill>
                <a:schemeClr val="accent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zh-CN" altLang="en-US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我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们富有洞察力、专注且积极主动。我们对市场和客户有着深入的了解。我们专注于带来变革的实用解决方案。</a:t>
            </a:r>
            <a:endParaRPr lang="en-US" sz="1200" baseline="30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8ECF3AA-D5D8-47D1-A150-1E364FE21997}"/>
              </a:ext>
            </a:extLst>
          </p:cNvPr>
          <p:cNvSpPr/>
          <p:nvPr/>
        </p:nvSpPr>
        <p:spPr>
          <a:xfrm>
            <a:off x="4269148" y="2153769"/>
            <a:ext cx="3524565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zh-TW" altLang="en-US" sz="1600" b="1" dirty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我们团结一致，“</a:t>
            </a:r>
            <a:r>
              <a:rPr lang="en-US" altLang="zh-TW" sz="1600" b="1" dirty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ONE PPG</a:t>
            </a:r>
            <a:r>
              <a:rPr lang="en-US" altLang="zh-TW" sz="1600" b="1" dirty="0" smtClean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团结使我们更加优秀、更加强大。我们把握细分并重构市场的契机，充分利用我们的规模进军新市场并引入创新技术。</a:t>
            </a:r>
            <a:endParaRPr lang="en-US" sz="1200" baseline="30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07C3A98-81B2-4FD2-8AC4-5988160A11C8}"/>
              </a:ext>
            </a:extLst>
          </p:cNvPr>
          <p:cNvSpPr/>
          <p:nvPr/>
        </p:nvSpPr>
        <p:spPr>
          <a:xfrm>
            <a:off x="8256213" y="2153769"/>
            <a:ext cx="3545523" cy="1055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zh-CN" altLang="en-US" sz="1600" b="1" dirty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我们信任员工，坚定不</a:t>
            </a:r>
            <a:r>
              <a:rPr lang="zh-CN" altLang="en-US" sz="1600" b="1" dirty="0" smtClean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渝</a:t>
            </a:r>
            <a:endParaRPr lang="en-US" altLang="zh-CN" sz="1600" b="1" dirty="0" smtClean="0">
              <a:solidFill>
                <a:schemeClr val="accent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我们启用并赋能我们的员工，使其能够做出正确的决定。我们包容透明，尊重有礼。我们反馈清晰，易于执行。</a:t>
            </a:r>
            <a:endParaRPr lang="en-US" sz="1200" baseline="30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BC309F4-CC66-48D9-A887-26F40162B35A}"/>
              </a:ext>
            </a:extLst>
          </p:cNvPr>
          <p:cNvSpPr/>
          <p:nvPr/>
        </p:nvSpPr>
        <p:spPr>
          <a:xfrm>
            <a:off x="388312" y="4093828"/>
            <a:ext cx="3418336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zh-CN" altLang="en-US" sz="1600" b="1" dirty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我们激发潜能，攻无不</a:t>
            </a:r>
            <a:r>
              <a:rPr lang="zh-CN" altLang="en-US" sz="1600" b="1" dirty="0" smtClean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克</a:t>
            </a:r>
            <a:endParaRPr lang="en-US" altLang="zh-CN" sz="1600" b="1" dirty="0">
              <a:solidFill>
                <a:schemeClr val="accent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zh-CN" altLang="en-US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我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们对目标充满信心，我们对胜利充满激情。我们纪律严明，诚信经营。我们精力充沛，工作勤奋。我们处事明智，行动敏捷。</a:t>
            </a:r>
            <a:r>
              <a:rPr lang="zh-TW" altLang="en-US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sz="1200" baseline="30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842B6D9-E09C-4FAA-92CB-089EA85FD65A}"/>
              </a:ext>
            </a:extLst>
          </p:cNvPr>
          <p:cNvSpPr/>
          <p:nvPr/>
        </p:nvSpPr>
        <p:spPr>
          <a:xfrm>
            <a:off x="4269148" y="4093828"/>
            <a:ext cx="3524565" cy="1055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zh-CN" altLang="en-US" sz="1600" b="1" dirty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我们克己奉公，尽职尽</a:t>
            </a:r>
            <a:r>
              <a:rPr lang="zh-CN" altLang="en-US" sz="1600" b="1" dirty="0" smtClean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责</a:t>
            </a:r>
            <a:endParaRPr lang="en-US" altLang="zh-CN" sz="1600" b="1" dirty="0" smtClean="0">
              <a:solidFill>
                <a:schemeClr val="accent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我们肩负责任，相互尊重。我们始终以公司、客户、股东和社区的最佳利益行事。</a:t>
            </a:r>
            <a:endParaRPr lang="en-US" sz="1200" baseline="30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729E7D4-F3A5-4D45-B699-386B383265EB}"/>
              </a:ext>
            </a:extLst>
          </p:cNvPr>
          <p:cNvSpPr/>
          <p:nvPr/>
        </p:nvSpPr>
        <p:spPr>
          <a:xfrm>
            <a:off x="8256214" y="4093828"/>
            <a:ext cx="3418336" cy="834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zh-CN" altLang="en-US" sz="1600" b="1" dirty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我们每天进取，日积寸</a:t>
            </a:r>
            <a:r>
              <a:rPr lang="zh-CN" altLang="en-US" sz="1600" b="1" dirty="0" smtClean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功</a:t>
            </a:r>
            <a:endParaRPr lang="en-US" altLang="zh-CN" sz="1600" b="1" dirty="0">
              <a:solidFill>
                <a:schemeClr val="accent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zh-CN" altLang="en-US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我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</a:rPr>
              <a:t>们不断学习，提升自我。我们帮助员工成长，实现业务发展。</a:t>
            </a:r>
            <a:endParaRPr lang="en-US" sz="1200" baseline="30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A19EB70-9E66-4272-884B-2D009275A1AA}"/>
              </a:ext>
            </a:extLst>
          </p:cNvPr>
          <p:cNvSpPr/>
          <p:nvPr/>
        </p:nvSpPr>
        <p:spPr>
          <a:xfrm>
            <a:off x="8969339" y="-28641"/>
            <a:ext cx="3219486" cy="102525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F266816-7EB3-48A9-989A-374FCC44D72F}"/>
              </a:ext>
            </a:extLst>
          </p:cNvPr>
          <p:cNvGrpSpPr/>
          <p:nvPr/>
        </p:nvGrpSpPr>
        <p:grpSpPr>
          <a:xfrm>
            <a:off x="0" y="-28641"/>
            <a:ext cx="11107236" cy="1025253"/>
            <a:chOff x="664598" y="-7374"/>
            <a:chExt cx="8296522" cy="76581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36C6C21-22B0-4A89-9AAF-5CBD1DAD694C}"/>
                </a:ext>
              </a:extLst>
            </p:cNvPr>
            <p:cNvSpPr/>
            <p:nvPr/>
          </p:nvSpPr>
          <p:spPr>
            <a:xfrm>
              <a:off x="664598" y="-7374"/>
              <a:ext cx="7530712" cy="7658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2" name="Right Triangle 41">
              <a:extLst>
                <a:ext uri="{FF2B5EF4-FFF2-40B4-BE49-F238E27FC236}">
                  <a16:creationId xmlns:a16="http://schemas.microsoft.com/office/drawing/2014/main" id="{9E42708E-3D2B-4E77-AE6D-F2F4984B03F0}"/>
                </a:ext>
              </a:extLst>
            </p:cNvPr>
            <p:cNvSpPr/>
            <p:nvPr/>
          </p:nvSpPr>
          <p:spPr>
            <a:xfrm flipV="1">
              <a:off x="8195310" y="-7374"/>
              <a:ext cx="765810" cy="76581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1FCCA81A-D22C-43BE-857C-B752CCBB20F7}"/>
              </a:ext>
            </a:extLst>
          </p:cNvPr>
          <p:cNvSpPr txBox="1"/>
          <p:nvPr/>
        </p:nvSpPr>
        <p:spPr>
          <a:xfrm>
            <a:off x="297951" y="197284"/>
            <a:ext cx="7346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我们</a:t>
            </a:r>
            <a:r>
              <a:rPr lang="zh-TW" altLang="en-US" sz="32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 </a:t>
            </a:r>
            <a:r>
              <a:rPr lang="en-US" altLang="zh-TW" sz="32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PPG </a:t>
            </a:r>
            <a:r>
              <a:rPr lang="zh-CN" altLang="en-US" sz="32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</a:t>
            </a:r>
            <a:r>
              <a:rPr lang="zh-TW" altLang="en-US" sz="32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骄</a:t>
            </a:r>
            <a:r>
              <a:rPr lang="zh-TW" altLang="en-US" sz="32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傲</a:t>
            </a:r>
            <a:endParaRPr lang="en-US" sz="32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197274" y="1426174"/>
            <a:ext cx="1834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dirty="0"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ea typeface="宋体" panose="02010600030101010101" pitchFamily="2" charset="-122"/>
                <a:cs typeface="Times New Roman" panose="02020603050405020304" pitchFamily="18" charset="0"/>
              </a:rPr>
              <a:t>PPG</a:t>
            </a:r>
            <a:r>
              <a:rPr lang="zh-CN" altLang="zh-CN" b="1" dirty="0">
                <a:ea typeface="宋体" panose="02010600030101010101" pitchFamily="2" charset="-122"/>
                <a:cs typeface="Times New Roman" panose="02020603050405020304" pitchFamily="18" charset="0"/>
              </a:rPr>
              <a:t>的每一天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2759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ster slide">
  <a:themeElements>
    <a:clrScheme name="PPG 2">
      <a:dk1>
        <a:sysClr val="windowText" lastClr="000000"/>
      </a:dk1>
      <a:lt1>
        <a:sysClr val="window" lastClr="FFFFFF"/>
      </a:lt1>
      <a:dk2>
        <a:srgbClr val="666666"/>
      </a:dk2>
      <a:lt2>
        <a:srgbClr val="FFFFFF"/>
      </a:lt2>
      <a:accent1>
        <a:srgbClr val="0078A9"/>
      </a:accent1>
      <a:accent2>
        <a:srgbClr val="3EC7F4"/>
      </a:accent2>
      <a:accent3>
        <a:srgbClr val="0033A0"/>
      </a:accent3>
      <a:accent4>
        <a:srgbClr val="00B149"/>
      </a:accent4>
      <a:accent5>
        <a:srgbClr val="D0006F"/>
      </a:accent5>
      <a:accent6>
        <a:srgbClr val="FF7C13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ppg_wide_160527</Template>
  <TotalTime>3354</TotalTime>
  <Words>736</Words>
  <Application>Microsoft Office PowerPoint</Application>
  <PresentationFormat>Custom</PresentationFormat>
  <Paragraphs>47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黑体</vt:lpstr>
      <vt:lpstr>宋体</vt:lpstr>
      <vt:lpstr>Arial</vt:lpstr>
      <vt:lpstr>Times New Roman</vt:lpstr>
      <vt:lpstr>Master slide</vt:lpstr>
      <vt:lpstr>PowerPoint Presentation</vt:lpstr>
      <vt:lpstr>PowerPoint Presentation</vt:lpstr>
    </vt:vector>
  </TitlesOfParts>
  <Company>PPG Industries,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Marshall</dc:creator>
  <cp:lastModifiedBy>Lee, Hunter (TJ)</cp:lastModifiedBy>
  <cp:revision>223</cp:revision>
  <dcterms:created xsi:type="dcterms:W3CDTF">2017-09-19T01:11:20Z</dcterms:created>
  <dcterms:modified xsi:type="dcterms:W3CDTF">2019-03-06T02:13:45Z</dcterms:modified>
</cp:coreProperties>
</file>